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2.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4.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5.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6.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7.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8.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9.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702" r:id="rId6"/>
    <p:sldMasterId id="2147483785" r:id="rId7"/>
    <p:sldMasterId id="2147483812" r:id="rId8"/>
    <p:sldMasterId id="2147483832" r:id="rId9"/>
    <p:sldMasterId id="2147483866" r:id="rId10"/>
    <p:sldMasterId id="2147483890" r:id="rId11"/>
    <p:sldMasterId id="2147483910" r:id="rId12"/>
    <p:sldMasterId id="2147483934" r:id="rId13"/>
    <p:sldMasterId id="2147483966" r:id="rId14"/>
  </p:sldMasterIdLst>
  <p:notesMasterIdLst>
    <p:notesMasterId r:id="rId47"/>
  </p:notesMasterIdLst>
  <p:sldIdLst>
    <p:sldId id="256" r:id="rId15"/>
    <p:sldId id="9951" r:id="rId16"/>
    <p:sldId id="9953" r:id="rId17"/>
    <p:sldId id="9962" r:id="rId18"/>
    <p:sldId id="8912" r:id="rId19"/>
    <p:sldId id="8911" r:id="rId20"/>
    <p:sldId id="9961" r:id="rId21"/>
    <p:sldId id="4998" r:id="rId22"/>
    <p:sldId id="5056" r:id="rId23"/>
    <p:sldId id="5061" r:id="rId24"/>
    <p:sldId id="4999" r:id="rId25"/>
    <p:sldId id="4938" r:id="rId26"/>
    <p:sldId id="8909" r:id="rId27"/>
    <p:sldId id="9963" r:id="rId28"/>
    <p:sldId id="4749" r:id="rId29"/>
    <p:sldId id="5029" r:id="rId30"/>
    <p:sldId id="8918" r:id="rId31"/>
    <p:sldId id="4982" r:id="rId32"/>
    <p:sldId id="9954" r:id="rId33"/>
    <p:sldId id="9955" r:id="rId34"/>
    <p:sldId id="9956" r:id="rId35"/>
    <p:sldId id="9964" r:id="rId36"/>
    <p:sldId id="9965" r:id="rId37"/>
    <p:sldId id="9967" r:id="rId38"/>
    <p:sldId id="9969" r:id="rId39"/>
    <p:sldId id="9968" r:id="rId40"/>
    <p:sldId id="9970" r:id="rId41"/>
    <p:sldId id="9972" r:id="rId42"/>
    <p:sldId id="9957" r:id="rId43"/>
    <p:sldId id="9958" r:id="rId44"/>
    <p:sldId id="9960" r:id="rId45"/>
    <p:sldId id="995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92CD50-4C14-CD11-C522-CA62A48B22A1}" v="1342" dt="2020-09-04T05:18:31.940"/>
    <p1510:client id="{BBB85E67-975D-4A93-8F10-1242B1B1F27F}" v="4" dt="2020-06-24T02:21:00.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5987" autoAdjust="0"/>
    <p:restoredTop sz="94660"/>
  </p:normalViewPr>
  <p:slideViewPr>
    <p:cSldViewPr snapToGrid="0">
      <p:cViewPr varScale="1">
        <p:scale>
          <a:sx n="115" d="100"/>
          <a:sy n="115" d="100"/>
        </p:scale>
        <p:origin x="37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7.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 Type="http://schemas.openxmlformats.org/officeDocument/2006/relationships/slideMaster" Target="slideMasters/slideMaster1.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viewProps" Target="viewProps.xml"/><Relationship Id="rId10" Type="http://schemas.openxmlformats.org/officeDocument/2006/relationships/slideMaster" Target="slideMasters/slideMaster6.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7230A0-FD7D-4223-9B8F-40AA7BC38900}" type="datetimeFigureOut">
              <a:rPr lang="en-US" smtClean="0"/>
              <a:t>9/3/2020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74B3B-F693-4E4B-89F4-B5DCCF0B9F3A}" type="slidenum">
              <a:rPr lang="en-US" smtClean="0"/>
              <a:t>‹#›</a:t>
            </a:fld>
            <a:endParaRPr lang="en-US"/>
          </a:p>
        </p:txBody>
      </p:sp>
    </p:spTree>
    <p:extLst>
      <p:ext uri="{BB962C8B-B14F-4D97-AF65-F5344CB8AC3E}">
        <p14:creationId xmlns:p14="http://schemas.microsoft.com/office/powerpoint/2010/main" val="2089370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artinfowler.com/bliki/ContinuousDelivery.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ing.oreilly.com/library/view/continuous-delivery-reliable/9780321670250/ch03.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Continuous_deployment" TargetMode="External"/><Relationship Id="rId3" Type="http://schemas.openxmlformats.org/officeDocument/2006/relationships/hyperlink" Target="https://en.wikipedia.org/wiki/Software_engineering" TargetMode="External"/><Relationship Id="rId7" Type="http://schemas.openxmlformats.org/officeDocument/2006/relationships/hyperlink" Target="https://en.wikipedia.org/wiki/Continuous_delivery"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martinfowler.com/bliki/ContinuousDelivery.html" TargetMode="External"/><Relationship Id="rId5" Type="http://schemas.openxmlformats.org/officeDocument/2006/relationships/hyperlink" Target="https://en.wikipedia.org/wiki/Continuous_delivery#cite_note-shahin-et-al-2017-2" TargetMode="External"/><Relationship Id="rId4" Type="http://schemas.openxmlformats.org/officeDocument/2006/relationships/hyperlink" Target="https://en.wikipedia.org/wiki/Continuous_delivery#cite_note-CD_LC-1"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p>
          <a:p>
            <a:r>
              <a:rPr lang="en-US" sz="1200"/>
              <a:t>References:</a:t>
            </a:r>
          </a:p>
          <a:p>
            <a:r>
              <a:rPr lang="en-US" sz="1200">
                <a:hlinkClick r:id="rId3"/>
              </a:rPr>
              <a:t>https://martinfowler.com/bliki/ContinuousDelivery.html</a:t>
            </a:r>
            <a:endParaRPr lang="en-US" sz="1200"/>
          </a:p>
          <a:p>
            <a:endParaRPr lang="en-US" sz="1200"/>
          </a:p>
          <a:p>
            <a:endParaRPr lang="en-US" sz="1200">
              <a:cs typeface="Calibri"/>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7623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CI is part of CD, we should strive to do as much quality test as possible in CI stage.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3264546-07B0-481F-8656-95BE544C83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9:15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754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a:p>
        </p:txBody>
      </p:sp>
      <p:sp>
        <p:nvSpPr>
          <p:cNvPr id="4" name="Slide Number Placeholder 3"/>
          <p:cNvSpPr>
            <a:spLocks noGrp="1"/>
          </p:cNvSpPr>
          <p:nvPr>
            <p:ph type="sldNum" sz="quarter" idx="5"/>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62033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is the key characteristic part of CD, we should strive to automate everything as much as possible.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FA7E288-AA65-4AC3-8FC7-3909BF754AD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9:15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9102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Faster ROI</a:t>
            </a:r>
          </a:p>
          <a:p>
            <a:r>
              <a:rPr lang="en-US" sz="900"/>
              <a:t>Lower Risk</a:t>
            </a:r>
          </a:p>
          <a:p>
            <a:r>
              <a:rPr lang="en-US" sz="900"/>
              <a:t>Less waste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Higher Quality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Early feedback</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Better Planning</a:t>
            </a:r>
          </a:p>
          <a:p>
            <a:r>
              <a:rPr lang="en-US" sz="900"/>
              <a:t>Faster collaboration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Everyone is involved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Less Production Issues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Adapt and react quickly</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More predictable releases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Deploy during business hours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Faster Response to market changes</a:t>
            </a:r>
          </a:p>
          <a:p>
            <a:r>
              <a:rPr lang="en-US" sz="900"/>
              <a:t>Anyone in the team can initiate deployments</a:t>
            </a:r>
          </a:p>
          <a:p>
            <a:r>
              <a:rPr lang="en-US" sz="900"/>
              <a:t>Changes delivered without significant delays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t>Fast, repeatable &amp; configurable deployments</a:t>
            </a:r>
          </a:p>
          <a:p>
            <a:endParaRPr lang="en-US" sz="900"/>
          </a:p>
          <a:p>
            <a:pPr marL="0" indent="0">
              <a:buFontTx/>
              <a:buNone/>
            </a:pPr>
            <a:endParaRPr lang="en-US" sz="900"/>
          </a:p>
          <a:p>
            <a:pPr marL="0" indent="0">
              <a:buFontTx/>
              <a:buNone/>
            </a:pPr>
            <a:endParaRPr lang="en-US" sz="900"/>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A7F524-8F7C-493A-ACE8-2D3EEF855D4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9:15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7187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r>
              <a:rPr lang="en-US" sz="1200" b="1" dirty="0">
                <a:solidFill>
                  <a:schemeClr val="bg1"/>
                </a:solidFill>
                <a:cs typeface="Segoe UI Semilight"/>
              </a:rPr>
              <a:t>Continuous Integration </a:t>
            </a:r>
          </a:p>
          <a:p>
            <a:pPr defTabSz="932742"/>
            <a:r>
              <a:rPr lang="en-US" sz="1200" b="1" dirty="0">
                <a:solidFill>
                  <a:schemeClr val="bg1"/>
                </a:solidFill>
                <a:cs typeface="Segoe UI Semilight"/>
              </a:rPr>
              <a:t>is a Mindset and a Team Strategy</a:t>
            </a:r>
          </a:p>
          <a:p>
            <a:pPr defTabSz="932597">
              <a:lnSpc>
                <a:spcPct val="90000"/>
              </a:lnSpc>
              <a:defRPr/>
            </a:pPr>
            <a:endParaRPr lang="en-US" sz="1200" dirty="0">
              <a:solidFill>
                <a:schemeClr val="bg1"/>
              </a:solidFill>
              <a:latin typeface="Calibri Light" panose="020F0302020204030204" pitchFamily="34" charset="0"/>
              <a:cs typeface="Calibri Light" panose="020F0302020204030204" pitchFamily="34" charset="0"/>
            </a:endParaRPr>
          </a:p>
          <a:p>
            <a:pPr defTabSz="932597">
              <a:lnSpc>
                <a:spcPct val="90000"/>
              </a:lnSpc>
              <a:defRPr/>
            </a:pPr>
            <a:r>
              <a:rPr lang="en-US" sz="1200" dirty="0">
                <a:solidFill>
                  <a:schemeClr val="bg1"/>
                </a:solidFill>
                <a:latin typeface="Calibri Light" panose="020F0302020204030204" pitchFamily="34" charset="0"/>
                <a:cs typeface="Calibri Light" panose="020F0302020204030204" pitchFamily="34" charset="0"/>
              </a:rPr>
              <a:t>“…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 </a:t>
            </a:r>
          </a:p>
          <a:p>
            <a:pPr marL="171450" indent="-171450">
              <a:buFont typeface="Arial" panose="020B0604020202020204" pitchFamily="34" charset="0"/>
              <a:buChar char="•"/>
            </a:pP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44BEC-E81E-4C86-A35D-03C8005036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629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50000"/>
              </a:lnSpc>
              <a:spcBef>
                <a:spcPct val="20000"/>
              </a:spcBef>
              <a:spcAft>
                <a:spcPts val="0"/>
              </a:spcAft>
              <a:buClrTx/>
              <a:buSzPct val="90000"/>
              <a:buFont typeface="Arial" pitchFamily="34" charset="0"/>
              <a:buNone/>
              <a:tabLst/>
              <a:defRPr/>
            </a:pPr>
            <a:r>
              <a:rPr kumimoji="0" lang="en-US" sz="900" b="1" i="0" u="none" strike="noStrike" kern="1200" cap="none" spc="0" normalizeH="0" baseline="0" noProof="0">
                <a:ln>
                  <a:noFill/>
                </a:ln>
                <a:solidFill>
                  <a:sysClr val="windowText" lastClr="000000"/>
                </a:solidFill>
                <a:effectLst/>
                <a:uLnTx/>
                <a:uFillTx/>
                <a:latin typeface="Segoe UI Light" pitchFamily="34" charset="0"/>
                <a:ea typeface="+mn-ea"/>
                <a:cs typeface="Calibri"/>
              </a:rPr>
              <a:t>Is a Team of developers working together on the same code base. </a:t>
            </a:r>
          </a:p>
          <a:p>
            <a:pPr marL="0" marR="0" lvl="0" indent="0" algn="l" defTabSz="932742" rtl="0" eaLnBrk="1" fontAlgn="auto" latinLnBrk="0" hangingPunct="1">
              <a:lnSpc>
                <a:spcPct val="150000"/>
              </a:lnSpc>
              <a:spcBef>
                <a:spcPct val="20000"/>
              </a:spcBef>
              <a:spcAft>
                <a:spcPts val="0"/>
              </a:spcAft>
              <a:buClrTx/>
              <a:buSzPct val="90000"/>
              <a:buFont typeface="Arial" pitchFamily="34" charset="0"/>
              <a:buNone/>
              <a:tabLst/>
              <a:defRPr/>
            </a:pPr>
            <a:r>
              <a:rPr kumimoji="0" lang="en-US" sz="900" b="1" i="0" u="none" strike="noStrike" kern="1200" cap="none" spc="0" normalizeH="0" baseline="0" noProof="0">
                <a:ln>
                  <a:noFill/>
                </a:ln>
                <a:solidFill>
                  <a:sysClr val="windowText" lastClr="000000"/>
                </a:solidFill>
                <a:effectLst/>
                <a:uLnTx/>
                <a:uFillTx/>
                <a:latin typeface="Segoe UI Light" pitchFamily="34" charset="0"/>
                <a:ea typeface="+mn-ea"/>
                <a:cs typeface="Calibri"/>
              </a:rPr>
              <a:t>Each developer needs to:</a:t>
            </a:r>
          </a:p>
          <a:p>
            <a:pPr marL="457200" marR="0" lvl="0" indent="-4572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ü"/>
              <a:tabLst/>
              <a:defRPr/>
            </a:pPr>
            <a:r>
              <a:rPr kumimoji="0" lang="en-US" sz="900" b="0" i="0" u="none" strike="noStrike" kern="1200" cap="none" spc="0" normalizeH="0" baseline="0" noProof="0">
                <a:ln>
                  <a:noFill/>
                </a:ln>
                <a:solidFill>
                  <a:sysClr val="windowText" lastClr="000000"/>
                </a:solidFill>
                <a:effectLst/>
                <a:uLnTx/>
                <a:uFillTx/>
                <a:latin typeface="Segoe UI Light" pitchFamily="34" charset="0"/>
                <a:ea typeface="+mn-ea"/>
                <a:cs typeface="Calibri"/>
              </a:rPr>
              <a:t>Locally Develop new features using the latest code.</a:t>
            </a:r>
          </a:p>
          <a:p>
            <a:pPr marL="457200" marR="0" lvl="0" indent="-4572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ü"/>
              <a:tabLst/>
              <a:defRPr/>
            </a:pPr>
            <a:r>
              <a:rPr kumimoji="0" lang="en-US" sz="900" b="0" i="0" u="none" strike="noStrike" kern="1200" cap="none" spc="0" normalizeH="0" baseline="0" noProof="0">
                <a:ln>
                  <a:noFill/>
                </a:ln>
                <a:solidFill>
                  <a:sysClr val="windowText" lastClr="000000"/>
                </a:solidFill>
                <a:effectLst/>
                <a:uLnTx/>
                <a:uFillTx/>
                <a:latin typeface="Segoe UI Light" pitchFamily="34" charset="0"/>
                <a:ea typeface="+mn-ea"/>
                <a:cs typeface="Calibri"/>
              </a:rPr>
              <a:t>Build and Test code locally</a:t>
            </a:r>
          </a:p>
          <a:p>
            <a:pPr marL="457200" marR="0" lvl="0" indent="-4572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ü"/>
              <a:tabLst/>
              <a:defRPr/>
            </a:pPr>
            <a:r>
              <a:rPr kumimoji="0" lang="en-US" sz="900" b="0" i="0" u="none" strike="noStrike" kern="1200" cap="none" spc="0" normalizeH="0" baseline="0" noProof="0">
                <a:ln>
                  <a:noFill/>
                </a:ln>
                <a:solidFill>
                  <a:sysClr val="windowText" lastClr="000000"/>
                </a:solidFill>
                <a:effectLst/>
                <a:uLnTx/>
                <a:uFillTx/>
                <a:latin typeface="Segoe UI Light" pitchFamily="34" charset="0"/>
                <a:ea typeface="+mn-ea"/>
                <a:cs typeface="Calibri"/>
              </a:rPr>
              <a:t>Merge those changes into a shared source code repository linking associated task.</a:t>
            </a:r>
          </a:p>
          <a:p>
            <a:pPr marL="457200" marR="0" lvl="0" indent="-4572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ü"/>
              <a:tabLst/>
              <a:defRPr/>
            </a:pPr>
            <a:r>
              <a:rPr kumimoji="0" lang="en-US" sz="900" b="0" i="0" u="none" strike="noStrike" kern="1200" cap="none" spc="0" normalizeH="0" baseline="0" noProof="0">
                <a:ln>
                  <a:noFill/>
                </a:ln>
                <a:solidFill>
                  <a:sysClr val="windowText" lastClr="000000"/>
                </a:solidFill>
                <a:effectLst/>
                <a:uLnTx/>
                <a:uFillTx/>
                <a:latin typeface="Segoe UI Light" pitchFamily="34" charset="0"/>
                <a:ea typeface="+mn-ea"/>
                <a:cs typeface="Calibri"/>
              </a:rPr>
              <a:t>Have code changes reviewed</a:t>
            </a:r>
          </a:p>
          <a:p>
            <a:pPr marL="457200" marR="0" lvl="0" indent="-4572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ü"/>
              <a:tabLst/>
              <a:defRPr/>
            </a:pPr>
            <a:r>
              <a:rPr kumimoji="0" lang="en-US" sz="900" b="0" i="0" u="none" strike="noStrike" kern="1200" cap="none" spc="0" normalizeH="0" baseline="0" noProof="0">
                <a:ln>
                  <a:noFill/>
                </a:ln>
                <a:solidFill>
                  <a:sysClr val="windowText" lastClr="000000"/>
                </a:solidFill>
                <a:effectLst/>
                <a:uLnTx/>
                <a:uFillTx/>
                <a:latin typeface="Segoe UI Light" pitchFamily="34" charset="0"/>
                <a:ea typeface="+mn-ea"/>
                <a:cs typeface="Calibri"/>
              </a:rPr>
              <a:t>Code gets Built and validated in a standard process</a:t>
            </a:r>
          </a:p>
          <a:p>
            <a:pPr marL="457200" marR="0" lvl="0" indent="-457200" algn="l" defTabSz="932742" rtl="0" eaLnBrk="1" fontAlgn="auto" latinLnBrk="0" hangingPunct="1">
              <a:lnSpc>
                <a:spcPct val="150000"/>
              </a:lnSpc>
              <a:spcBef>
                <a:spcPct val="20000"/>
              </a:spcBef>
              <a:spcAft>
                <a:spcPts val="0"/>
              </a:spcAft>
              <a:buClrTx/>
              <a:buSzPct val="90000"/>
              <a:buFont typeface="Wingdings" panose="05000000000000000000" pitchFamily="2" charset="2"/>
              <a:buChar char="ü"/>
              <a:tabLst/>
              <a:defRPr/>
            </a:pPr>
            <a:r>
              <a:rPr kumimoji="0" lang="en-US" sz="900" b="0" i="0" u="none" strike="noStrike" kern="1200" cap="none" spc="0" normalizeH="0" baseline="0" noProof="0">
                <a:ln>
                  <a:noFill/>
                </a:ln>
                <a:solidFill>
                  <a:sysClr val="windowText" lastClr="000000"/>
                </a:solidFill>
                <a:effectLst/>
                <a:uLnTx/>
                <a:uFillTx/>
                <a:latin typeface="Segoe UI Light" pitchFamily="34" charset="0"/>
                <a:ea typeface="+mn-ea"/>
                <a:cs typeface="Calibri"/>
              </a:rPr>
              <a:t>Ultimately the code gets delivered to prod</a:t>
            </a:r>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93008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latin typeface="Segoe UI Light"/>
              <a:cs typeface="Segoe UI Light"/>
            </a:endParaRPr>
          </a:p>
          <a:p>
            <a:endParaRPr lang="en-US" b="1">
              <a:latin typeface="Segoe UI Light"/>
              <a:cs typeface="Segoe UI Light"/>
            </a:endParaRPr>
          </a:p>
          <a:p>
            <a:endParaRPr lang="en-US" b="1">
              <a:latin typeface="Segoe UI Light"/>
              <a:cs typeface="Segoe UI Light"/>
            </a:endParaRPr>
          </a:p>
          <a:p>
            <a:endParaRPr lang="en-US" b="1">
              <a:latin typeface="Segoe UI Light"/>
              <a:cs typeface="Segoe UI Light"/>
            </a:endParaRPr>
          </a:p>
          <a:p>
            <a:r>
              <a:rPr lang="en-US" b="1">
                <a:latin typeface="Segoe UI Light"/>
                <a:cs typeface="Segoe UI Light"/>
              </a:rPr>
              <a:t>Source: </a:t>
            </a:r>
            <a:r>
              <a:rPr lang="en-US">
                <a:latin typeface="Segoe UI Light"/>
                <a:cs typeface="Segoe UI Light"/>
                <a:hlinkClick r:id="rId3"/>
              </a:rPr>
              <a:t>https://learning.oreilly.com/library/view/continuous-delivery-reliable/9780321670250/ch03.html</a:t>
            </a:r>
            <a:endParaRPr lang="en-US">
              <a:latin typeface="Segoe UI Light"/>
              <a:cs typeface="Segoe UI Light"/>
            </a:endParaRPr>
          </a:p>
          <a:p>
            <a:endParaRPr lang="en-US"/>
          </a:p>
          <a:p>
            <a:r>
              <a:rPr lang="en-US" b="1">
                <a:latin typeface="Segoe UI Light"/>
                <a:cs typeface="Segoe UI Light"/>
              </a:rPr>
              <a:t>Agreement of the Team</a:t>
            </a:r>
            <a:endParaRPr lang="en-US">
              <a:latin typeface="Segoe UI Light"/>
              <a:cs typeface="Segoe UI Light"/>
            </a:endParaRPr>
          </a:p>
          <a:p>
            <a:r>
              <a:rPr lang="en-US">
                <a:latin typeface="Segoe UI Light"/>
                <a:cs typeface="Segoe UI Light"/>
              </a:rPr>
              <a:t>Continuous integration is a practice, not a tool. It requires a degree of commitment and discipline from your development team. You need everyone to check in small incremental changes frequently to mainline and agree that the highest priority task on the project is to fix any change that breaks the application. If people don’t adopt the discipline necessary for it to work, your attempts at continuous integration will not lead to the improvement in quality that you hope for.</a:t>
            </a:r>
          </a:p>
          <a:p>
            <a:endParaRPr lang="en-US"/>
          </a:p>
          <a:p>
            <a:endParaRPr lang="en-US">
              <a:cs typeface="Segoe UI Light"/>
            </a:endParaRPr>
          </a:p>
          <a:p>
            <a:r>
              <a:rPr lang="en-US">
                <a:latin typeface="Segoe UI Light"/>
                <a:cs typeface="Segoe UI Light"/>
              </a:rPr>
              <a:t>Build Server. Clean, rebuildable at any time. Developer machine may have conflicting configuration</a:t>
            </a:r>
          </a:p>
          <a:p>
            <a:r>
              <a:rPr lang="en-US">
                <a:latin typeface="Segoe UI Light"/>
                <a:cs typeface="Segoe UI Light"/>
              </a:rPr>
              <a:t>Keep changes small. The bigger the change the more (and longer) the developers have to troubleshoot and he more code they have to re-remember and walk through to resolve issues (the code is less fresh in their heads)</a:t>
            </a: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3979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nl-NL" dirty="0"/>
          </a:p>
          <a:p>
            <a:r>
              <a:rPr lang="en-US" sz="1200" b="1" i="0" u="none" strike="noStrike" kern="1200" dirty="0">
                <a:solidFill>
                  <a:schemeClr val="tx1"/>
                </a:solidFill>
                <a:effectLst/>
                <a:latin typeface="+mn-lt"/>
                <a:ea typeface="+mn-ea"/>
                <a:cs typeface="+mn-cs"/>
              </a:rPr>
              <a:t>Continuous delivery</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CD</a:t>
            </a:r>
            <a:r>
              <a:rPr lang="en-US" sz="1200" b="0" i="0" u="none" strike="noStrike" kern="1200" dirty="0">
                <a:solidFill>
                  <a:schemeClr val="tx1"/>
                </a:solidFill>
                <a:effectLst/>
                <a:latin typeface="+mn-lt"/>
                <a:ea typeface="+mn-ea"/>
                <a:cs typeface="+mn-cs"/>
              </a:rPr>
              <a:t> or </a:t>
            </a:r>
            <a:r>
              <a:rPr lang="en-US" sz="1200" b="1" i="0" u="none" strike="noStrike" kern="1200" dirty="0">
                <a:solidFill>
                  <a:schemeClr val="tx1"/>
                </a:solidFill>
                <a:effectLst/>
                <a:latin typeface="+mn-lt"/>
                <a:ea typeface="+mn-ea"/>
                <a:cs typeface="+mn-cs"/>
              </a:rPr>
              <a:t>CDE</a:t>
            </a:r>
            <a:r>
              <a:rPr lang="en-US" sz="1200" b="0" i="0" u="none" strike="noStrike"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Software engineering"/>
              </a:rPr>
              <a:t>software engineering</a:t>
            </a:r>
            <a:r>
              <a:rPr lang="en-US" sz="1200" b="0" i="0" u="none" strike="noStrike" kern="1200" dirty="0">
                <a:solidFill>
                  <a:schemeClr val="tx1"/>
                </a:solidFill>
                <a:effectLst/>
                <a:latin typeface="+mn-lt"/>
                <a:ea typeface="+mn-ea"/>
                <a:cs typeface="+mn-cs"/>
              </a:rPr>
              <a:t> approach in which teams produce software in short cycles, ensuring that the software can be reliably released at any time and, when releasing the software, doing so manually.</a:t>
            </a:r>
            <a:r>
              <a:rPr lang="en-US" sz="1200" b="0" i="0" u="none" strike="noStrike" kern="1200" baseline="30000" dirty="0">
                <a:solidFill>
                  <a:schemeClr val="tx1"/>
                </a:solidFill>
                <a:effectLst/>
                <a:latin typeface="+mn-lt"/>
                <a:ea typeface="+mn-ea"/>
                <a:cs typeface="+mn-cs"/>
                <a:hlinkClick r:id="rId4"/>
              </a:rPr>
              <a:t>[1]</a:t>
            </a:r>
            <a:r>
              <a:rPr lang="en-US" sz="1200" b="0" i="0" u="none" strike="noStrike" kern="1200" baseline="30000" dirty="0">
                <a:solidFill>
                  <a:schemeClr val="tx1"/>
                </a:solidFill>
                <a:effectLst/>
                <a:latin typeface="+mn-lt"/>
                <a:ea typeface="+mn-ea"/>
                <a:cs typeface="+mn-cs"/>
                <a:hlinkClick r:id="rId5"/>
              </a:rPr>
              <a:t>[2]</a:t>
            </a:r>
            <a:r>
              <a:rPr lang="en-US" sz="1200" b="0" i="0" u="none" strike="noStrike" kern="1200" dirty="0">
                <a:solidFill>
                  <a:schemeClr val="tx1"/>
                </a:solidFill>
                <a:effectLst/>
                <a:latin typeface="+mn-lt"/>
                <a:ea typeface="+mn-ea"/>
                <a:cs typeface="+mn-cs"/>
              </a:rPr>
              <a:t> It aims at building, testing, and releasing software with greater speed and frequency. The approach helps reduce the cost, time, and risk of delivering changes by allowing for more incremental updates to applications in production. A straightforward and repeatable deployment process is important for continuous delivery. </a:t>
            </a:r>
          </a:p>
          <a:p>
            <a:endParaRPr lang="en-US" sz="1200" b="0" i="0" u="none" strike="noStrike" kern="1200" dirty="0">
              <a:solidFill>
                <a:schemeClr val="tx1"/>
              </a:solidFill>
              <a:effectLst/>
              <a:latin typeface="+mn-lt"/>
              <a:ea typeface="+mn-ea"/>
              <a:cs typeface="+mn-cs"/>
            </a:endParaRPr>
          </a:p>
          <a:p>
            <a:r>
              <a:rPr lang="en-US" dirty="0"/>
              <a:t>Source: </a:t>
            </a:r>
            <a:r>
              <a:rPr lang="en-US" dirty="0">
                <a:hlinkClick r:id="rId6"/>
              </a:rPr>
              <a:t>https://martinfowler.com/bliki/ContinuousDelivery.html</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2060"/>
                </a:solidFill>
                <a:latin typeface="Segoe UI"/>
              </a:rPr>
              <a:t>Source</a:t>
            </a:r>
            <a:r>
              <a:rPr lang="en-US" sz="900" dirty="0">
                <a:solidFill>
                  <a:srgbClr val="000000"/>
                </a:solidFill>
                <a:latin typeface="Segoe UI"/>
              </a:rPr>
              <a:t>: </a:t>
            </a:r>
            <a:r>
              <a:rPr lang="en-US" sz="900" dirty="0">
                <a:solidFill>
                  <a:srgbClr val="000000"/>
                </a:solidFill>
                <a:latin typeface="Segoe UI"/>
                <a:hlinkClick r:id="rId7"/>
              </a:rPr>
              <a:t>https://en.wikipedia.org/wiki/Continuous_delivery</a:t>
            </a:r>
            <a:r>
              <a:rPr lang="en-US" sz="900" dirty="0">
                <a:solidFill>
                  <a:srgbClr val="000000"/>
                </a:solidFill>
                <a:latin typeface="Segoe UI"/>
              </a:rPr>
              <a: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2060"/>
                </a:solidFill>
                <a:latin typeface="Segoe UI"/>
              </a:rPr>
              <a:t>Source</a:t>
            </a:r>
            <a:r>
              <a:rPr lang="en-US" sz="900" dirty="0">
                <a:solidFill>
                  <a:srgbClr val="000000"/>
                </a:solidFill>
                <a:latin typeface="Segoe UI"/>
              </a:rPr>
              <a:t>: </a:t>
            </a:r>
            <a:r>
              <a:rPr lang="en-US" sz="900" dirty="0">
                <a:solidFill>
                  <a:srgbClr val="000000"/>
                </a:solidFill>
                <a:latin typeface="Segoe UI"/>
                <a:hlinkClick r:id="rId8"/>
              </a:rPr>
              <a:t>https://en.wikipedia.org/wiki/Continuous_deployment</a:t>
            </a:r>
            <a:r>
              <a:rPr lang="en-US" sz="900" dirty="0">
                <a:solidFill>
                  <a:srgbClr val="000000"/>
                </a:solidFill>
                <a:latin typeface="Segoe UI"/>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144BEC-E81E-4C86-A35D-03C80050365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916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note for low performers, as the speed increases, the quality decreases.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934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FFFF00"/>
                </a:highlight>
              </a:rPr>
              <a:t>From The Phoenix Project:</a:t>
            </a:r>
          </a:p>
          <a:p>
            <a:r>
              <a:rPr lang="en-US" b="0" dirty="0">
                <a:highlight>
                  <a:srgbClr val="FFFF00"/>
                </a:highlight>
              </a:rPr>
              <a:t>High Performing DevOps Organizations will outperform their non-high-performing peers</a:t>
            </a:r>
          </a:p>
          <a:p>
            <a:r>
              <a:rPr lang="en-US" b="0" dirty="0">
                <a:highlight>
                  <a:srgbClr val="FFFF00"/>
                </a:highlight>
              </a:rPr>
              <a:t>In agility metrics:</a:t>
            </a:r>
          </a:p>
          <a:p>
            <a:pPr marL="171450" indent="-171450">
              <a:buFontTx/>
              <a:buChar char="-"/>
            </a:pPr>
            <a:r>
              <a:rPr lang="en-US" b="0" dirty="0">
                <a:highlight>
                  <a:srgbClr val="FFFF00"/>
                </a:highlight>
              </a:rPr>
              <a:t>30x more frequent deployments</a:t>
            </a:r>
          </a:p>
          <a:p>
            <a:pPr marL="171450" indent="-171450">
              <a:buFontTx/>
              <a:buChar char="-"/>
            </a:pPr>
            <a:r>
              <a:rPr lang="en-US" b="0" dirty="0">
                <a:highlight>
                  <a:srgbClr val="FFFF00"/>
                </a:highlight>
              </a:rPr>
              <a:t>8,000x faster code deployment lead time</a:t>
            </a:r>
          </a:p>
          <a:p>
            <a:pPr marL="0" indent="0">
              <a:buFontTx/>
              <a:buNone/>
            </a:pPr>
            <a:r>
              <a:rPr lang="en-US" b="0" dirty="0">
                <a:highlight>
                  <a:srgbClr val="FFFF00"/>
                </a:highlight>
              </a:rPr>
              <a:t>In reliability metrics:</a:t>
            </a:r>
          </a:p>
          <a:p>
            <a:pPr marL="171450" indent="-171450">
              <a:buFontTx/>
              <a:buChar char="-"/>
            </a:pPr>
            <a:r>
              <a:rPr lang="en-US" b="0" dirty="0">
                <a:highlight>
                  <a:srgbClr val="FFFF00"/>
                </a:highlight>
              </a:rPr>
              <a:t>2x the change success rate</a:t>
            </a:r>
          </a:p>
          <a:p>
            <a:pPr marL="171450" indent="-171450">
              <a:buFontTx/>
              <a:buChar char="-"/>
            </a:pPr>
            <a:r>
              <a:rPr lang="en-US" b="0" dirty="0">
                <a:highlight>
                  <a:srgbClr val="FFFF00"/>
                </a:highlight>
              </a:rPr>
              <a:t>12x faster MTTR</a:t>
            </a:r>
          </a:p>
          <a:p>
            <a:pPr marL="0" indent="0">
              <a:buFontTx/>
              <a:buNone/>
            </a:pPr>
            <a:endParaRPr lang="en-US" b="0" dirty="0">
              <a:highlight>
                <a:srgbClr val="FFFF00"/>
              </a:highlight>
            </a:endParaRPr>
          </a:p>
          <a:p>
            <a:pPr marL="0" indent="0">
              <a:buFontTx/>
              <a:buNone/>
            </a:pPr>
            <a:r>
              <a:rPr lang="en-US" b="0" dirty="0">
                <a:highlight>
                  <a:srgbClr val="FFFF00"/>
                </a:highlight>
              </a:rPr>
              <a:t>* Customer Responsiveness = Customer Satisfaction</a:t>
            </a:r>
          </a:p>
          <a:p>
            <a:pPr marL="0" indent="0">
              <a:buFontTx/>
              <a:buNone/>
            </a:pPr>
            <a:endParaRPr lang="en-US" b="0" dirty="0">
              <a:highlight>
                <a:srgbClr val="FFFF00"/>
              </a:highligh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14189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This list shows 8 practices we discussed in this deck, please review the list, we will practice all 8 in the CI labs.</a:t>
            </a:r>
          </a:p>
        </p:txBody>
      </p:sp>
      <p:sp>
        <p:nvSpPr>
          <p:cNvPr id="4" name="Slide Number Placeholder 3"/>
          <p:cNvSpPr>
            <a:spLocks noGrp="1"/>
          </p:cNvSpPr>
          <p:nvPr>
            <p:ph type="sldNum" sz="quarter" idx="5"/>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9398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8.xml"/><Relationship Id="rId4" Type="http://schemas.openxmlformats.org/officeDocument/2006/relationships/image" Target="../media/image41.png"/></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0.png"/><Relationship Id="rId2" Type="http://schemas.openxmlformats.org/officeDocument/2006/relationships/image" Target="../media/image42.png"/><Relationship Id="rId1" Type="http://schemas.openxmlformats.org/officeDocument/2006/relationships/slideMaster" Target="../slideMasters/slideMaster8.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hyperlink" Target="https://twitter.com/msservices" TargetMode="External"/><Relationship Id="rId2" Type="http://schemas.openxmlformats.org/officeDocument/2006/relationships/hyperlink" Target="https://in.pinterest.com/microsoft/" TargetMode="External"/><Relationship Id="rId1" Type="http://schemas.openxmlformats.org/officeDocument/2006/relationships/slideMaster" Target="../slideMasters/slideMaster2.xml"/><Relationship Id="rId6" Type="http://schemas.openxmlformats.org/officeDocument/2006/relationships/image" Target="../media/image21.png"/><Relationship Id="rId5" Type="http://schemas.openxmlformats.org/officeDocument/2006/relationships/hyperlink" Target="https://www.facebook.com/Microsoft/" TargetMode="External"/><Relationship Id="rId4" Type="http://schemas.microsoft.com/office/2007/relationships/hdphoto" Target="../media/hdphoto1.wdp"/><Relationship Id="rId9" Type="http://schemas.microsoft.com/office/2007/relationships/hdphoto" Target="../media/hdphoto2.wdp"/></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5872" y="2074065"/>
            <a:ext cx="6261476" cy="4302795"/>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41855" y="3749636"/>
            <a:ext cx="537987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1185" y="1682695"/>
            <a:ext cx="7777651" cy="1793104"/>
          </a:xfrm>
          <a:noFill/>
        </p:spPr>
        <p:txBody>
          <a:bodyPr lIns="0" tIns="0" rIns="0" bIns="182880" anchor="b" anchorCtr="0"/>
          <a:lstStyle>
            <a:lvl1pPr>
              <a:defRPr sz="4703" strike="noStrike" spc="-49"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72570" y="574356"/>
            <a:ext cx="1339038" cy="286897"/>
          </a:xfrm>
          <a:prstGeom prst="rect">
            <a:avLst/>
          </a:prstGeom>
        </p:spPr>
      </p:pic>
    </p:spTree>
    <p:extLst>
      <p:ext uri="{BB962C8B-B14F-4D97-AF65-F5344CB8AC3E}">
        <p14:creationId xmlns:p14="http://schemas.microsoft.com/office/powerpoint/2010/main" val="538780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9"/>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90"/>
            <a:ext cx="3618381" cy="2675220"/>
          </a:xfr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90"/>
            <a:ext cx="3618381" cy="2675220"/>
          </a:xfr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90"/>
            <a:ext cx="3618381" cy="2675220"/>
          </a:xfrm>
        </p:spPr>
        <p:txBody>
          <a:bodyPr lIns="0" tIns="0" rIns="0" bIns="0"/>
          <a:lstStyle>
            <a:lvl1pPr marL="0" indent="0">
              <a:lnSpc>
                <a:spcPts val="1765"/>
              </a:lnSpc>
              <a:spcBef>
                <a:spcPts val="0"/>
              </a:spcBef>
              <a:spcAft>
                <a:spcPts val="588"/>
              </a:spcAft>
              <a:buNone/>
              <a:defRPr sz="1370" b="0" spc="0" baseline="0">
                <a:solidFill>
                  <a:schemeClr val="tx2"/>
                </a:solidFill>
                <a:latin typeface="+mj-lt"/>
              </a:defRPr>
            </a:lvl1pPr>
            <a:lvl2pPr marL="280013" marR="0" indent="-280013" algn="l" defTabSz="914016"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0" kern="1200" spc="0" baseline="0" dirty="0">
                <a:solidFill>
                  <a:schemeClr val="tx1"/>
                </a:solidFill>
                <a:latin typeface="+mn-lt"/>
                <a:ea typeface="+mn-ea"/>
                <a:cs typeface="+mn-cs"/>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14/18</a:t>
            </a:r>
          </a:p>
          <a:p>
            <a:pPr marL="280013" marR="0" lvl="1" indent="-280013" algn="l" defTabSz="914016" rtl="0" eaLnBrk="1" fontAlgn="auto" latinLnBrk="0" hangingPunct="1">
              <a:lnSpc>
                <a:spcPts val="1765"/>
              </a:lnSpc>
              <a:spcBef>
                <a:spcPts val="1174"/>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13" marR="0" lvl="1" indent="-280013" algn="l" defTabSz="914016" rtl="0" eaLnBrk="1" fontAlgn="auto" latinLnBrk="0" hangingPunct="1">
              <a:lnSpc>
                <a:spcPts val="1765"/>
              </a:lnSpc>
              <a:spcBef>
                <a:spcPts val="1174"/>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83365671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hy MS Services 4">
    <p:spTree>
      <p:nvGrpSpPr>
        <p:cNvPr id="1" name=""/>
        <p:cNvGrpSpPr/>
        <p:nvPr/>
      </p:nvGrpSpPr>
      <p:grpSpPr>
        <a:xfrm>
          <a:off x="0" y="0"/>
          <a:ext cx="0" cy="0"/>
          <a:chOff x="0" y="0"/>
          <a:chExt cx="0" cy="0"/>
        </a:xfrm>
      </p:grpSpPr>
      <p:sp>
        <p:nvSpPr>
          <p:cNvPr id="7" name="Background box, blue">
            <a:extLst>
              <a:ext uri="{FF2B5EF4-FFF2-40B4-BE49-F238E27FC236}">
                <a16:creationId xmlns:a16="http://schemas.microsoft.com/office/drawing/2014/main" id="{9A004932-E997-4910-944D-5CCF8A203E67}"/>
              </a:ext>
              <a:ext uri="{C183D7F6-B498-43B3-948B-1728B52AA6E4}">
                <adec:decorative xmlns:adec="http://schemas.microsoft.com/office/drawing/2017/decorative" val="1"/>
              </a:ext>
            </a:extLst>
          </p:cNvPr>
          <p:cNvSpPr/>
          <p:nvPr userDrawn="1"/>
        </p:nvSpPr>
        <p:spPr bwMode="auto">
          <a:xfrm>
            <a:off x="2051658" y="1748678"/>
            <a:ext cx="8088684" cy="33726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Why Microsoft Services text (5 lines max.)">
            <a:extLst>
              <a:ext uri="{FF2B5EF4-FFF2-40B4-BE49-F238E27FC236}">
                <a16:creationId xmlns:a16="http://schemas.microsoft.com/office/drawing/2014/main" id="{41EF657A-D37D-47CD-9194-3C0453FEA47D}"/>
              </a:ext>
            </a:extLst>
          </p:cNvPr>
          <p:cNvSpPr>
            <a:spLocks noGrp="1"/>
          </p:cNvSpPr>
          <p:nvPr>
            <p:ph type="title" hasCustomPrompt="1"/>
          </p:nvPr>
        </p:nvSpPr>
        <p:spPr>
          <a:xfrm>
            <a:off x="2051658" y="3121224"/>
            <a:ext cx="8088684" cy="615553"/>
          </a:xfrm>
          <a:prstGeom prst="rect">
            <a:avLst/>
          </a:prstGeom>
        </p:spPr>
        <p:txBody>
          <a:bodyPr wrap="square" lIns="274320" tIns="137160" rIns="274320" bIns="137160" anchor="ctr" anchorCtr="0"/>
          <a:lstStyle>
            <a:lvl1pPr>
              <a:defRPr baseline="0">
                <a:solidFill>
                  <a:schemeClr val="bg1"/>
                </a:solidFill>
                <a:latin typeface="Segoe UI Semilight" panose="020B0402040204020203" pitchFamily="34" charset="0"/>
                <a:cs typeface="Segoe UI Semilight" panose="020B0402040204020203" pitchFamily="34" charset="0"/>
              </a:defRPr>
            </a:lvl1pPr>
          </a:lstStyle>
          <a:p>
            <a:r>
              <a:rPr lang="en-US"/>
              <a:t>Why Microsoft Services (4) (5 lines max)</a:t>
            </a:r>
          </a:p>
        </p:txBody>
      </p:sp>
    </p:spTree>
    <p:extLst>
      <p:ext uri="{BB962C8B-B14F-4D97-AF65-F5344CB8AC3E}">
        <p14:creationId xmlns:p14="http://schemas.microsoft.com/office/powerpoint/2010/main" val="36271296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hy MS Services 5">
    <p:spTree>
      <p:nvGrpSpPr>
        <p:cNvPr id="1" name=""/>
        <p:cNvGrpSpPr/>
        <p:nvPr/>
      </p:nvGrpSpPr>
      <p:grpSpPr>
        <a:xfrm>
          <a:off x="0" y="0"/>
          <a:ext cx="0" cy="0"/>
          <a:chOff x="0" y="0"/>
          <a:chExt cx="0" cy="0"/>
        </a:xfrm>
      </p:grpSpPr>
      <p:sp>
        <p:nvSpPr>
          <p:cNvPr id="19" name="Column 3 description/list">
            <a:extLst>
              <a:ext uri="{FF2B5EF4-FFF2-40B4-BE49-F238E27FC236}">
                <a16:creationId xmlns:a16="http://schemas.microsoft.com/office/drawing/2014/main" id="{B4B3E382-076D-4F1D-A4E0-AB62326C535D}"/>
              </a:ext>
            </a:extLst>
          </p:cNvPr>
          <p:cNvSpPr>
            <a:spLocks noGrp="1"/>
          </p:cNvSpPr>
          <p:nvPr>
            <p:ph type="body" sz="quarter" idx="13" hasCustomPrompt="1"/>
          </p:nvPr>
        </p:nvSpPr>
        <p:spPr>
          <a:xfrm>
            <a:off x="8197363" y="4666937"/>
            <a:ext cx="3411733" cy="1600200"/>
          </a:xfrm>
          <a:prstGeom prst="rect">
            <a:avLst/>
          </a:prstGeom>
        </p:spPr>
        <p:txBody>
          <a:bodyPr/>
          <a:lstStyle>
            <a:lvl1pPr marL="0" indent="0">
              <a:buNone/>
              <a:defRPr sz="1400">
                <a:latin typeface="+mn-lt"/>
              </a:defRPr>
            </a:lvl1pPr>
            <a:lvl2pPr marL="228556" indent="0">
              <a:buNone/>
              <a:defRPr sz="1400">
                <a:latin typeface="+mn-lt"/>
              </a:defRPr>
            </a:lvl2pPr>
            <a:lvl3pPr marL="457112" indent="0">
              <a:buNone/>
              <a:defRPr sz="1400">
                <a:latin typeface="+mn-lt"/>
              </a:defRPr>
            </a:lvl3pPr>
            <a:lvl4pPr marL="661861" indent="0">
              <a:buNone/>
              <a:defRPr sz="1400">
                <a:latin typeface="+mn-lt"/>
              </a:defRPr>
            </a:lvl4pPr>
            <a:lvl5pPr marL="855499" indent="0">
              <a:buNone/>
              <a:defRPr sz="1400">
                <a:latin typeface="+mn-lt"/>
              </a:defRPr>
            </a:lvl5pPr>
          </a:lstStyle>
          <a:p>
            <a:pPr lvl="0"/>
            <a:r>
              <a:rPr lang="en-US"/>
              <a:t>List or description</a:t>
            </a:r>
          </a:p>
        </p:txBody>
      </p:sp>
      <p:sp>
        <p:nvSpPr>
          <p:cNvPr id="24" name="Column 3 image placeholder" descr="image placeholder">
            <a:extLst>
              <a:ext uri="{FF2B5EF4-FFF2-40B4-BE49-F238E27FC236}">
                <a16:creationId xmlns:a16="http://schemas.microsoft.com/office/drawing/2014/main" id="{2F5016B9-2DD6-4C71-993E-7AC519BF546F}"/>
              </a:ext>
            </a:extLst>
          </p:cNvPr>
          <p:cNvSpPr>
            <a:spLocks noGrp="1"/>
          </p:cNvSpPr>
          <p:nvPr>
            <p:ph type="pic" sz="quarter" idx="17" hasCustomPrompt="1"/>
          </p:nvPr>
        </p:nvSpPr>
        <p:spPr>
          <a:xfrm>
            <a:off x="8178509" y="1901825"/>
            <a:ext cx="3429000" cy="2514600"/>
          </a:xfrm>
          <a:prstGeom prst="rect">
            <a:avLst/>
          </a:prstGeom>
        </p:spPr>
        <p:txBody>
          <a:bodyPr/>
          <a:lstStyle>
            <a:lvl1pPr marL="0" indent="0">
              <a:buNone/>
              <a:defRPr sz="2000"/>
            </a:lvl1pPr>
          </a:lstStyle>
          <a:p>
            <a:r>
              <a:rPr lang="en-US" sz="2000"/>
              <a:t>Tap or click to add image</a:t>
            </a:r>
            <a:endParaRPr lang="en-US"/>
          </a:p>
        </p:txBody>
      </p:sp>
      <p:sp>
        <p:nvSpPr>
          <p:cNvPr id="20" name="Column 2 description/list">
            <a:extLst>
              <a:ext uri="{FF2B5EF4-FFF2-40B4-BE49-F238E27FC236}">
                <a16:creationId xmlns:a16="http://schemas.microsoft.com/office/drawing/2014/main" id="{3606B8EB-A53E-4DF1-8244-9F2BBE313BDE}"/>
              </a:ext>
            </a:extLst>
          </p:cNvPr>
          <p:cNvSpPr>
            <a:spLocks noGrp="1"/>
          </p:cNvSpPr>
          <p:nvPr>
            <p:ph type="body" sz="quarter" idx="14" hasCustomPrompt="1"/>
          </p:nvPr>
        </p:nvSpPr>
        <p:spPr>
          <a:xfrm>
            <a:off x="4397828" y="4666937"/>
            <a:ext cx="3411733" cy="1600200"/>
          </a:xfrm>
          <a:prstGeom prst="rect">
            <a:avLst/>
          </a:prstGeom>
        </p:spPr>
        <p:txBody>
          <a:bodyPr/>
          <a:lstStyle>
            <a:lvl1pPr marL="0" indent="0">
              <a:buNone/>
              <a:defRPr sz="1400">
                <a:latin typeface="+mn-lt"/>
              </a:defRPr>
            </a:lvl1pPr>
            <a:lvl2pPr marL="228556" indent="0">
              <a:buNone/>
              <a:defRPr sz="1400">
                <a:latin typeface="+mn-lt"/>
              </a:defRPr>
            </a:lvl2pPr>
            <a:lvl3pPr marL="457112" indent="0">
              <a:buNone/>
              <a:defRPr sz="1400">
                <a:latin typeface="+mn-lt"/>
              </a:defRPr>
            </a:lvl3pPr>
            <a:lvl4pPr marL="661861" indent="0">
              <a:buNone/>
              <a:defRPr sz="1400">
                <a:latin typeface="+mn-lt"/>
              </a:defRPr>
            </a:lvl4pPr>
            <a:lvl5pPr marL="855499" indent="0">
              <a:buNone/>
              <a:defRPr sz="1400">
                <a:latin typeface="+mn-lt"/>
              </a:defRPr>
            </a:lvl5pPr>
          </a:lstStyle>
          <a:p>
            <a:pPr lvl="0"/>
            <a:r>
              <a:rPr lang="en-US"/>
              <a:t>List or description</a:t>
            </a:r>
          </a:p>
        </p:txBody>
      </p:sp>
      <p:sp>
        <p:nvSpPr>
          <p:cNvPr id="23" name="Column 2 image placeholder" descr="image placeholder">
            <a:extLst>
              <a:ext uri="{FF2B5EF4-FFF2-40B4-BE49-F238E27FC236}">
                <a16:creationId xmlns:a16="http://schemas.microsoft.com/office/drawing/2014/main" id="{F1BA773D-0D2B-4082-A8D1-72B4ECB4E018}"/>
              </a:ext>
            </a:extLst>
          </p:cNvPr>
          <p:cNvSpPr>
            <a:spLocks noGrp="1"/>
          </p:cNvSpPr>
          <p:nvPr>
            <p:ph type="pic" sz="quarter" idx="16" hasCustomPrompt="1"/>
          </p:nvPr>
        </p:nvSpPr>
        <p:spPr>
          <a:xfrm>
            <a:off x="4388497" y="1901825"/>
            <a:ext cx="3429000" cy="2514600"/>
          </a:xfrm>
          <a:prstGeom prst="rect">
            <a:avLst/>
          </a:prstGeom>
        </p:spPr>
        <p:txBody>
          <a:bodyPr/>
          <a:lstStyle>
            <a:lvl1pPr marL="0" indent="0">
              <a:buNone/>
              <a:defRPr sz="2000"/>
            </a:lvl1pPr>
          </a:lstStyle>
          <a:p>
            <a:r>
              <a:rPr lang="en-US" sz="2000"/>
              <a:t>Tap or click to add image</a:t>
            </a:r>
            <a:endParaRPr lang="en-US"/>
          </a:p>
        </p:txBody>
      </p:sp>
      <p:sp>
        <p:nvSpPr>
          <p:cNvPr id="16" name="Column 1 description/list">
            <a:extLst>
              <a:ext uri="{FF2B5EF4-FFF2-40B4-BE49-F238E27FC236}">
                <a16:creationId xmlns:a16="http://schemas.microsoft.com/office/drawing/2014/main" id="{6CFE8117-EF1B-4C3E-8B90-70224569A55B}"/>
              </a:ext>
            </a:extLst>
          </p:cNvPr>
          <p:cNvSpPr>
            <a:spLocks noGrp="1"/>
          </p:cNvSpPr>
          <p:nvPr>
            <p:ph type="body" sz="quarter" idx="12" hasCustomPrompt="1"/>
          </p:nvPr>
        </p:nvSpPr>
        <p:spPr>
          <a:xfrm>
            <a:off x="598292" y="4666937"/>
            <a:ext cx="3411733" cy="1600200"/>
          </a:xfrm>
          <a:prstGeom prst="rect">
            <a:avLst/>
          </a:prstGeom>
        </p:spPr>
        <p:txBody>
          <a:bodyPr/>
          <a:lstStyle>
            <a:lvl1pPr marL="0" indent="0">
              <a:buNone/>
              <a:defRPr sz="1400">
                <a:latin typeface="+mn-lt"/>
              </a:defRPr>
            </a:lvl1pPr>
            <a:lvl2pPr marL="228556" indent="0">
              <a:buNone/>
              <a:defRPr sz="1400">
                <a:latin typeface="+mn-lt"/>
              </a:defRPr>
            </a:lvl2pPr>
            <a:lvl3pPr marL="457112" indent="0">
              <a:buNone/>
              <a:defRPr sz="1400">
                <a:latin typeface="+mn-lt"/>
              </a:defRPr>
            </a:lvl3pPr>
            <a:lvl4pPr marL="661861" indent="0">
              <a:buNone/>
              <a:defRPr sz="1400">
                <a:latin typeface="+mn-lt"/>
              </a:defRPr>
            </a:lvl4pPr>
            <a:lvl5pPr marL="855499" indent="0">
              <a:buNone/>
              <a:defRPr sz="1400">
                <a:latin typeface="+mn-lt"/>
              </a:defRPr>
            </a:lvl5pPr>
          </a:lstStyle>
          <a:p>
            <a:pPr lvl="0"/>
            <a:r>
              <a:rPr lang="en-US"/>
              <a:t>List or description</a:t>
            </a:r>
          </a:p>
        </p:txBody>
      </p:sp>
      <p:sp>
        <p:nvSpPr>
          <p:cNvPr id="18" name="Column 1 image placeholder" descr="image placeholder">
            <a:extLst>
              <a:ext uri="{FF2B5EF4-FFF2-40B4-BE49-F238E27FC236}">
                <a16:creationId xmlns:a16="http://schemas.microsoft.com/office/drawing/2014/main" id="{E977F2B8-857D-4B05-B009-578B636B13FD}"/>
              </a:ext>
            </a:extLst>
          </p:cNvPr>
          <p:cNvSpPr>
            <a:spLocks noGrp="1"/>
          </p:cNvSpPr>
          <p:nvPr>
            <p:ph type="pic" sz="quarter" idx="15" hasCustomPrompt="1"/>
          </p:nvPr>
        </p:nvSpPr>
        <p:spPr>
          <a:xfrm>
            <a:off x="598487" y="1901825"/>
            <a:ext cx="3429000" cy="2514600"/>
          </a:xfrm>
          <a:prstGeom prst="rect">
            <a:avLst/>
          </a:prstGeom>
        </p:spPr>
        <p:txBody>
          <a:bodyPr/>
          <a:lstStyle>
            <a:lvl1pPr marL="0" indent="0">
              <a:buNone/>
              <a:defRPr sz="2000"/>
            </a:lvl1pPr>
          </a:lstStyle>
          <a:p>
            <a:r>
              <a:rPr lang="en-US" sz="2000"/>
              <a:t>Tap or click to add image</a:t>
            </a:r>
            <a:endParaRPr lang="en-US"/>
          </a:p>
        </p:txBody>
      </p:sp>
      <p:sp>
        <p:nvSpPr>
          <p:cNvPr id="14" name="Subtitle or brief description (2 columns)">
            <a:extLst>
              <a:ext uri="{FF2B5EF4-FFF2-40B4-BE49-F238E27FC236}">
                <a16:creationId xmlns:a16="http://schemas.microsoft.com/office/drawing/2014/main" id="{81B253CC-025C-4A92-97A9-D9DE828296FD}"/>
              </a:ext>
            </a:extLst>
          </p:cNvPr>
          <p:cNvSpPr>
            <a:spLocks noGrp="1"/>
          </p:cNvSpPr>
          <p:nvPr>
            <p:ph type="body" sz="quarter" idx="11" hasCustomPrompt="1"/>
          </p:nvPr>
        </p:nvSpPr>
        <p:spPr>
          <a:xfrm>
            <a:off x="588865" y="1048848"/>
            <a:ext cx="7220695" cy="547533"/>
          </a:xfrm>
          <a:prstGeom prst="rect">
            <a:avLst/>
          </a:prstGeom>
        </p:spPr>
        <p:txBody>
          <a:bodyPr lIns="0" tIns="0" rIns="0" bIns="0"/>
          <a:lstStyle>
            <a:lvl1pPr marL="0" indent="0">
              <a:buNone/>
              <a:defRPr sz="2000">
                <a:latin typeface="+mn-lt"/>
              </a:defRPr>
            </a:lvl1pPr>
            <a:lvl2pPr marL="228556" indent="0">
              <a:buNone/>
              <a:defRPr sz="2000">
                <a:latin typeface="+mn-lt"/>
              </a:defRPr>
            </a:lvl2pPr>
            <a:lvl3pPr marL="457112" indent="0">
              <a:buNone/>
              <a:defRPr sz="2000">
                <a:latin typeface="+mn-lt"/>
              </a:defRPr>
            </a:lvl3pPr>
            <a:lvl4pPr marL="661861" indent="0">
              <a:buNone/>
              <a:defRPr sz="2000">
                <a:latin typeface="+mn-lt"/>
              </a:defRPr>
            </a:lvl4pPr>
            <a:lvl5pPr marL="855499" indent="0">
              <a:buNone/>
              <a:defRPr sz="2000">
                <a:latin typeface="+mn-lt"/>
              </a:defRPr>
            </a:lvl5pPr>
          </a:lstStyle>
          <a:p>
            <a:pPr lvl="0"/>
            <a:r>
              <a:rPr lang="en-US"/>
              <a:t>Subtitle or brief description</a:t>
            </a:r>
          </a:p>
        </p:txBody>
      </p:sp>
      <p:sp>
        <p:nvSpPr>
          <p:cNvPr id="10" name="Why Microsoft Services 5 slide title">
            <a:extLst>
              <a:ext uri="{FF2B5EF4-FFF2-40B4-BE49-F238E27FC236}">
                <a16:creationId xmlns:a16="http://schemas.microsoft.com/office/drawing/2014/main" id="{8BC09F36-FDE0-4BE7-872C-753E00024CB2}"/>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(5) (3 columns + description)</a:t>
            </a:r>
          </a:p>
        </p:txBody>
      </p:sp>
    </p:spTree>
    <p:extLst>
      <p:ext uri="{BB962C8B-B14F-4D97-AF65-F5344CB8AC3E}">
        <p14:creationId xmlns:p14="http://schemas.microsoft.com/office/powerpoint/2010/main" val="38380164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hy MS Services 5 (4 items)">
    <p:spTree>
      <p:nvGrpSpPr>
        <p:cNvPr id="1" name=""/>
        <p:cNvGrpSpPr/>
        <p:nvPr/>
      </p:nvGrpSpPr>
      <p:grpSpPr>
        <a:xfrm>
          <a:off x="0" y="0"/>
          <a:ext cx="0" cy="0"/>
          <a:chOff x="0" y="0"/>
          <a:chExt cx="0" cy="0"/>
        </a:xfrm>
      </p:grpSpPr>
      <p:sp>
        <p:nvSpPr>
          <p:cNvPr id="10" name="Column 4 description/list">
            <a:extLst>
              <a:ext uri="{FF2B5EF4-FFF2-40B4-BE49-F238E27FC236}">
                <a16:creationId xmlns:a16="http://schemas.microsoft.com/office/drawing/2014/main" id="{917CBA7D-244D-4FFE-9A0E-0D0EB3AE9002}"/>
              </a:ext>
            </a:extLst>
          </p:cNvPr>
          <p:cNvSpPr>
            <a:spLocks noGrp="1"/>
          </p:cNvSpPr>
          <p:nvPr>
            <p:ph type="body" sz="quarter" idx="18" hasCustomPrompt="1"/>
          </p:nvPr>
        </p:nvSpPr>
        <p:spPr>
          <a:xfrm>
            <a:off x="9113257" y="4666937"/>
            <a:ext cx="2514600" cy="1600200"/>
          </a:xfrm>
          <a:prstGeom prst="rect">
            <a:avLst/>
          </a:prstGeom>
        </p:spPr>
        <p:txBody>
          <a:bodyPr/>
          <a:lstStyle>
            <a:lvl1pPr marL="0" indent="0">
              <a:buNone/>
              <a:defRPr sz="1400">
                <a:latin typeface="+mn-lt"/>
              </a:defRPr>
            </a:lvl1pPr>
            <a:lvl2pPr marL="228556" indent="0">
              <a:buNone/>
              <a:defRPr sz="1400">
                <a:latin typeface="+mn-lt"/>
              </a:defRPr>
            </a:lvl2pPr>
            <a:lvl3pPr marL="457112" indent="0">
              <a:buNone/>
              <a:defRPr sz="1400">
                <a:latin typeface="+mn-lt"/>
              </a:defRPr>
            </a:lvl3pPr>
            <a:lvl4pPr marL="661861" indent="0">
              <a:buNone/>
              <a:defRPr sz="1400">
                <a:latin typeface="+mn-lt"/>
              </a:defRPr>
            </a:lvl4pPr>
            <a:lvl5pPr marL="855499" indent="0">
              <a:buNone/>
              <a:defRPr sz="1400">
                <a:latin typeface="+mn-lt"/>
              </a:defRPr>
            </a:lvl5pPr>
          </a:lstStyle>
          <a:p>
            <a:pPr lvl="0"/>
            <a:r>
              <a:rPr lang="en-US"/>
              <a:t>List or description</a:t>
            </a:r>
          </a:p>
        </p:txBody>
      </p:sp>
      <p:sp>
        <p:nvSpPr>
          <p:cNvPr id="11" name="Column 4 image placeholder" descr="image placeholder">
            <a:extLst>
              <a:ext uri="{FF2B5EF4-FFF2-40B4-BE49-F238E27FC236}">
                <a16:creationId xmlns:a16="http://schemas.microsoft.com/office/drawing/2014/main" id="{FFDF1143-8FEB-4EFD-A22F-24A8A3C2B980}"/>
              </a:ext>
            </a:extLst>
          </p:cNvPr>
          <p:cNvSpPr>
            <a:spLocks noGrp="1"/>
          </p:cNvSpPr>
          <p:nvPr>
            <p:ph type="pic" sz="quarter" idx="19" hasCustomPrompt="1"/>
          </p:nvPr>
        </p:nvSpPr>
        <p:spPr>
          <a:xfrm>
            <a:off x="9094403" y="1901825"/>
            <a:ext cx="2514600" cy="2514600"/>
          </a:xfrm>
          <a:prstGeom prst="rect">
            <a:avLst/>
          </a:prstGeom>
        </p:spPr>
        <p:txBody>
          <a:bodyPr/>
          <a:lstStyle>
            <a:lvl1pPr marL="0" indent="0">
              <a:buNone/>
              <a:defRPr sz="2000"/>
            </a:lvl1pPr>
          </a:lstStyle>
          <a:p>
            <a:r>
              <a:rPr lang="en-US" sz="2000"/>
              <a:t>Tap or click to add image</a:t>
            </a:r>
            <a:endParaRPr lang="en-US"/>
          </a:p>
        </p:txBody>
      </p:sp>
      <p:sp>
        <p:nvSpPr>
          <p:cNvPr id="19" name="Column 3 description/list">
            <a:extLst>
              <a:ext uri="{FF2B5EF4-FFF2-40B4-BE49-F238E27FC236}">
                <a16:creationId xmlns:a16="http://schemas.microsoft.com/office/drawing/2014/main" id="{B4B3E382-076D-4F1D-A4E0-AB62326C535D}"/>
              </a:ext>
            </a:extLst>
          </p:cNvPr>
          <p:cNvSpPr>
            <a:spLocks noGrp="1"/>
          </p:cNvSpPr>
          <p:nvPr>
            <p:ph type="body" sz="quarter" idx="13" hasCustomPrompt="1"/>
          </p:nvPr>
        </p:nvSpPr>
        <p:spPr>
          <a:xfrm>
            <a:off x="6274936" y="4666937"/>
            <a:ext cx="2514600" cy="1600200"/>
          </a:xfrm>
          <a:prstGeom prst="rect">
            <a:avLst/>
          </a:prstGeom>
        </p:spPr>
        <p:txBody>
          <a:bodyPr/>
          <a:lstStyle>
            <a:lvl1pPr marL="0" indent="0">
              <a:buNone/>
              <a:defRPr sz="1400">
                <a:latin typeface="+mn-lt"/>
              </a:defRPr>
            </a:lvl1pPr>
            <a:lvl2pPr marL="228556" indent="0">
              <a:buNone/>
              <a:defRPr sz="1400">
                <a:latin typeface="+mn-lt"/>
              </a:defRPr>
            </a:lvl2pPr>
            <a:lvl3pPr marL="457112" indent="0">
              <a:buNone/>
              <a:defRPr sz="1400">
                <a:latin typeface="+mn-lt"/>
              </a:defRPr>
            </a:lvl3pPr>
            <a:lvl4pPr marL="661861" indent="0">
              <a:buNone/>
              <a:defRPr sz="1400">
                <a:latin typeface="+mn-lt"/>
              </a:defRPr>
            </a:lvl4pPr>
            <a:lvl5pPr marL="855499" indent="0">
              <a:buNone/>
              <a:defRPr sz="1400">
                <a:latin typeface="+mn-lt"/>
              </a:defRPr>
            </a:lvl5pPr>
          </a:lstStyle>
          <a:p>
            <a:pPr lvl="0"/>
            <a:r>
              <a:rPr lang="en-US"/>
              <a:t>List or description</a:t>
            </a:r>
          </a:p>
        </p:txBody>
      </p:sp>
      <p:sp>
        <p:nvSpPr>
          <p:cNvPr id="24" name="Column 3 image placeholder" descr="image placeholder">
            <a:extLst>
              <a:ext uri="{FF2B5EF4-FFF2-40B4-BE49-F238E27FC236}">
                <a16:creationId xmlns:a16="http://schemas.microsoft.com/office/drawing/2014/main" id="{2F5016B9-2DD6-4C71-993E-7AC519BF546F}"/>
              </a:ext>
            </a:extLst>
          </p:cNvPr>
          <p:cNvSpPr>
            <a:spLocks noGrp="1"/>
          </p:cNvSpPr>
          <p:nvPr>
            <p:ph type="pic" sz="quarter" idx="17" hasCustomPrompt="1"/>
          </p:nvPr>
        </p:nvSpPr>
        <p:spPr>
          <a:xfrm>
            <a:off x="6262431" y="1901825"/>
            <a:ext cx="2514600" cy="2514600"/>
          </a:xfrm>
          <a:prstGeom prst="rect">
            <a:avLst/>
          </a:prstGeom>
        </p:spPr>
        <p:txBody>
          <a:bodyPr/>
          <a:lstStyle>
            <a:lvl1pPr marL="0" indent="0">
              <a:buNone/>
              <a:defRPr sz="2000"/>
            </a:lvl1pPr>
          </a:lstStyle>
          <a:p>
            <a:r>
              <a:rPr lang="en-US" sz="2000"/>
              <a:t>Tap or click to add image</a:t>
            </a:r>
            <a:endParaRPr lang="en-US"/>
          </a:p>
        </p:txBody>
      </p:sp>
      <p:sp>
        <p:nvSpPr>
          <p:cNvPr id="20" name="Column 2 description/list">
            <a:extLst>
              <a:ext uri="{FF2B5EF4-FFF2-40B4-BE49-F238E27FC236}">
                <a16:creationId xmlns:a16="http://schemas.microsoft.com/office/drawing/2014/main" id="{3606B8EB-A53E-4DF1-8244-9F2BBE313BDE}"/>
              </a:ext>
            </a:extLst>
          </p:cNvPr>
          <p:cNvSpPr>
            <a:spLocks noGrp="1"/>
          </p:cNvSpPr>
          <p:nvPr>
            <p:ph type="body" sz="quarter" idx="14" hasCustomPrompt="1"/>
          </p:nvPr>
        </p:nvSpPr>
        <p:spPr>
          <a:xfrm>
            <a:off x="3436613" y="4666937"/>
            <a:ext cx="2514600" cy="1600200"/>
          </a:xfrm>
          <a:prstGeom prst="rect">
            <a:avLst/>
          </a:prstGeom>
        </p:spPr>
        <p:txBody>
          <a:bodyPr/>
          <a:lstStyle>
            <a:lvl1pPr marL="0" indent="0">
              <a:buNone/>
              <a:defRPr sz="1400">
                <a:latin typeface="+mn-lt"/>
              </a:defRPr>
            </a:lvl1pPr>
            <a:lvl2pPr marL="228556" indent="0">
              <a:buNone/>
              <a:defRPr sz="1400">
                <a:latin typeface="+mn-lt"/>
              </a:defRPr>
            </a:lvl2pPr>
            <a:lvl3pPr marL="457112" indent="0">
              <a:buNone/>
              <a:defRPr sz="1400">
                <a:latin typeface="+mn-lt"/>
              </a:defRPr>
            </a:lvl3pPr>
            <a:lvl4pPr marL="661861" indent="0">
              <a:buNone/>
              <a:defRPr sz="1400">
                <a:latin typeface="+mn-lt"/>
              </a:defRPr>
            </a:lvl4pPr>
            <a:lvl5pPr marL="855499" indent="0">
              <a:buNone/>
              <a:defRPr sz="1400">
                <a:latin typeface="+mn-lt"/>
              </a:defRPr>
            </a:lvl5pPr>
          </a:lstStyle>
          <a:p>
            <a:pPr lvl="0"/>
            <a:r>
              <a:rPr lang="en-US"/>
              <a:t>List or description</a:t>
            </a:r>
          </a:p>
        </p:txBody>
      </p:sp>
      <p:sp>
        <p:nvSpPr>
          <p:cNvPr id="23" name="Column 2 image placeholder" descr="image placeholder">
            <a:extLst>
              <a:ext uri="{FF2B5EF4-FFF2-40B4-BE49-F238E27FC236}">
                <a16:creationId xmlns:a16="http://schemas.microsoft.com/office/drawing/2014/main" id="{F1BA773D-0D2B-4082-A8D1-72B4ECB4E018}"/>
              </a:ext>
            </a:extLst>
          </p:cNvPr>
          <p:cNvSpPr>
            <a:spLocks noGrp="1"/>
          </p:cNvSpPr>
          <p:nvPr>
            <p:ph type="pic" sz="quarter" idx="16" hasCustomPrompt="1"/>
          </p:nvPr>
        </p:nvSpPr>
        <p:spPr>
          <a:xfrm>
            <a:off x="3430459" y="1901825"/>
            <a:ext cx="2514600" cy="2514600"/>
          </a:xfrm>
          <a:prstGeom prst="rect">
            <a:avLst/>
          </a:prstGeom>
        </p:spPr>
        <p:txBody>
          <a:bodyPr/>
          <a:lstStyle>
            <a:lvl1pPr marL="0" indent="0">
              <a:buNone/>
              <a:defRPr sz="2000"/>
            </a:lvl1pPr>
          </a:lstStyle>
          <a:p>
            <a:r>
              <a:rPr lang="en-US" sz="2000"/>
              <a:t>Tap or click to add image</a:t>
            </a:r>
            <a:endParaRPr lang="en-US"/>
          </a:p>
        </p:txBody>
      </p:sp>
      <p:sp>
        <p:nvSpPr>
          <p:cNvPr id="16" name="Column 1 description/list">
            <a:extLst>
              <a:ext uri="{FF2B5EF4-FFF2-40B4-BE49-F238E27FC236}">
                <a16:creationId xmlns:a16="http://schemas.microsoft.com/office/drawing/2014/main" id="{6CFE8117-EF1B-4C3E-8B90-70224569A55B}"/>
              </a:ext>
            </a:extLst>
          </p:cNvPr>
          <p:cNvSpPr>
            <a:spLocks noGrp="1"/>
          </p:cNvSpPr>
          <p:nvPr>
            <p:ph type="body" sz="quarter" idx="12" hasCustomPrompt="1"/>
          </p:nvPr>
        </p:nvSpPr>
        <p:spPr>
          <a:xfrm>
            <a:off x="598292" y="4666937"/>
            <a:ext cx="2514600" cy="1600200"/>
          </a:xfrm>
          <a:prstGeom prst="rect">
            <a:avLst/>
          </a:prstGeom>
        </p:spPr>
        <p:txBody>
          <a:bodyPr/>
          <a:lstStyle>
            <a:lvl1pPr marL="0" indent="0">
              <a:buNone/>
              <a:defRPr sz="1400">
                <a:latin typeface="+mn-lt"/>
              </a:defRPr>
            </a:lvl1pPr>
            <a:lvl2pPr marL="228556" indent="0">
              <a:buNone/>
              <a:defRPr sz="1400">
                <a:latin typeface="+mn-lt"/>
              </a:defRPr>
            </a:lvl2pPr>
            <a:lvl3pPr marL="457112" indent="0">
              <a:buNone/>
              <a:defRPr sz="1400">
                <a:latin typeface="+mn-lt"/>
              </a:defRPr>
            </a:lvl3pPr>
            <a:lvl4pPr marL="661861" indent="0">
              <a:buNone/>
              <a:defRPr sz="1400">
                <a:latin typeface="+mn-lt"/>
              </a:defRPr>
            </a:lvl4pPr>
            <a:lvl5pPr marL="855499" indent="0">
              <a:buNone/>
              <a:defRPr sz="1400">
                <a:latin typeface="+mn-lt"/>
              </a:defRPr>
            </a:lvl5pPr>
          </a:lstStyle>
          <a:p>
            <a:pPr lvl="0"/>
            <a:r>
              <a:rPr lang="en-US"/>
              <a:t>List or description</a:t>
            </a:r>
          </a:p>
        </p:txBody>
      </p:sp>
      <p:sp>
        <p:nvSpPr>
          <p:cNvPr id="18" name="Column 1 image placeholder" descr="image placeholder">
            <a:extLst>
              <a:ext uri="{FF2B5EF4-FFF2-40B4-BE49-F238E27FC236}">
                <a16:creationId xmlns:a16="http://schemas.microsoft.com/office/drawing/2014/main" id="{E977F2B8-857D-4B05-B009-578B636B13FD}"/>
              </a:ext>
            </a:extLst>
          </p:cNvPr>
          <p:cNvSpPr>
            <a:spLocks noGrp="1"/>
          </p:cNvSpPr>
          <p:nvPr>
            <p:ph type="pic" sz="quarter" idx="15" hasCustomPrompt="1"/>
          </p:nvPr>
        </p:nvSpPr>
        <p:spPr>
          <a:xfrm>
            <a:off x="598487" y="1901825"/>
            <a:ext cx="2514600" cy="2514600"/>
          </a:xfrm>
          <a:prstGeom prst="rect">
            <a:avLst/>
          </a:prstGeom>
        </p:spPr>
        <p:txBody>
          <a:bodyPr/>
          <a:lstStyle>
            <a:lvl1pPr marL="0" indent="0">
              <a:buNone/>
              <a:defRPr sz="2000"/>
            </a:lvl1pPr>
          </a:lstStyle>
          <a:p>
            <a:r>
              <a:rPr lang="en-US" sz="2000"/>
              <a:t>Tap or click to add image</a:t>
            </a:r>
            <a:endParaRPr lang="en-US"/>
          </a:p>
        </p:txBody>
      </p:sp>
      <p:sp>
        <p:nvSpPr>
          <p:cNvPr id="14" name="Subtitle/brief description (2.5 columns)">
            <a:extLst>
              <a:ext uri="{FF2B5EF4-FFF2-40B4-BE49-F238E27FC236}">
                <a16:creationId xmlns:a16="http://schemas.microsoft.com/office/drawing/2014/main" id="{81B253CC-025C-4A92-97A9-D9DE828296FD}"/>
              </a:ext>
            </a:extLst>
          </p:cNvPr>
          <p:cNvSpPr>
            <a:spLocks noGrp="1"/>
          </p:cNvSpPr>
          <p:nvPr>
            <p:ph type="body" sz="quarter" idx="11" hasCustomPrompt="1"/>
          </p:nvPr>
        </p:nvSpPr>
        <p:spPr>
          <a:xfrm>
            <a:off x="588865" y="1048848"/>
            <a:ext cx="7220695" cy="547533"/>
          </a:xfrm>
          <a:prstGeom prst="rect">
            <a:avLst/>
          </a:prstGeom>
        </p:spPr>
        <p:txBody>
          <a:bodyPr lIns="0" tIns="0" rIns="0" bIns="0"/>
          <a:lstStyle>
            <a:lvl1pPr marL="0" indent="0">
              <a:buNone/>
              <a:defRPr sz="2000">
                <a:latin typeface="+mn-lt"/>
              </a:defRPr>
            </a:lvl1pPr>
            <a:lvl2pPr marL="228556" indent="0">
              <a:buNone/>
              <a:defRPr sz="2000">
                <a:latin typeface="+mn-lt"/>
              </a:defRPr>
            </a:lvl2pPr>
            <a:lvl3pPr marL="457112" indent="0">
              <a:buNone/>
              <a:defRPr sz="2000">
                <a:latin typeface="+mn-lt"/>
              </a:defRPr>
            </a:lvl3pPr>
            <a:lvl4pPr marL="661861" indent="0">
              <a:buNone/>
              <a:defRPr sz="2000">
                <a:latin typeface="+mn-lt"/>
              </a:defRPr>
            </a:lvl4pPr>
            <a:lvl5pPr marL="855499" indent="0">
              <a:buNone/>
              <a:defRPr sz="2000">
                <a:latin typeface="+mn-lt"/>
              </a:defRPr>
            </a:lvl5pPr>
          </a:lstStyle>
          <a:p>
            <a:pPr lvl="0"/>
            <a:r>
              <a:rPr lang="en-US"/>
              <a:t>Subtitle or brief description</a:t>
            </a:r>
          </a:p>
        </p:txBody>
      </p:sp>
      <p:sp>
        <p:nvSpPr>
          <p:cNvPr id="12" name="Why Microsoft Services 5 slide title">
            <a:extLst>
              <a:ext uri="{FF2B5EF4-FFF2-40B4-BE49-F238E27FC236}">
                <a16:creationId xmlns:a16="http://schemas.microsoft.com/office/drawing/2014/main" id="{C254ACB7-1D0F-4BA4-B1BA-0179D5F49724}"/>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(5) (4 columns + description)</a:t>
            </a:r>
          </a:p>
        </p:txBody>
      </p:sp>
    </p:spTree>
    <p:extLst>
      <p:ext uri="{BB962C8B-B14F-4D97-AF65-F5344CB8AC3E}">
        <p14:creationId xmlns:p14="http://schemas.microsoft.com/office/powerpoint/2010/main" val="31173004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er example 1">
    <p:spTree>
      <p:nvGrpSpPr>
        <p:cNvPr id="1" name=""/>
        <p:cNvGrpSpPr/>
        <p:nvPr/>
      </p:nvGrpSpPr>
      <p:grpSpPr>
        <a:xfrm>
          <a:off x="0" y="0"/>
          <a:ext cx="0" cy="0"/>
          <a:chOff x="0" y="0"/>
          <a:chExt cx="0" cy="0"/>
        </a:xfrm>
      </p:grpSpPr>
      <p:sp>
        <p:nvSpPr>
          <p:cNvPr id="73" name="Customer evidence 4 description">
            <a:extLst>
              <a:ext uri="{FF2B5EF4-FFF2-40B4-BE49-F238E27FC236}">
                <a16:creationId xmlns:a16="http://schemas.microsoft.com/office/drawing/2014/main" id="{5A4F73A4-AC59-47EB-8A9D-3CF3C146E4D0}"/>
              </a:ext>
            </a:extLst>
          </p:cNvPr>
          <p:cNvSpPr>
            <a:spLocks noGrp="1"/>
          </p:cNvSpPr>
          <p:nvPr>
            <p:ph type="body" sz="quarter" idx="34" hasCustomPrompt="1"/>
          </p:nvPr>
        </p:nvSpPr>
        <p:spPr>
          <a:xfrm>
            <a:off x="9772650" y="4199998"/>
            <a:ext cx="1828800" cy="2057105"/>
          </a:xfrm>
          <a:prstGeom prst="rect">
            <a:avLst/>
          </a:prstGeom>
        </p:spPr>
        <p:txBody>
          <a:bodyPr lIns="91440" tIns="45720" rIns="91440" bIns="0" anchor="t" anchorCtr="0">
            <a:noAutofit/>
          </a:bodyPr>
          <a:lstStyle>
            <a:lvl1pPr marL="0" indent="0">
              <a:spcBef>
                <a:spcPts val="0"/>
              </a:spcBef>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72" name="Customer logo placeholder 4">
            <a:extLst>
              <a:ext uri="{FF2B5EF4-FFF2-40B4-BE49-F238E27FC236}">
                <a16:creationId xmlns:a16="http://schemas.microsoft.com/office/drawing/2014/main" id="{628412C7-BC51-4FC4-ADD9-0D5BB7F719A0}"/>
              </a:ext>
            </a:extLst>
          </p:cNvPr>
          <p:cNvSpPr>
            <a:spLocks noGrp="1"/>
          </p:cNvSpPr>
          <p:nvPr>
            <p:ph type="pic" sz="quarter" idx="33" hasCustomPrompt="1"/>
          </p:nvPr>
        </p:nvSpPr>
        <p:spPr>
          <a:xfrm>
            <a:off x="9772651" y="3493084"/>
            <a:ext cx="1828799" cy="6858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rgbClr val="1A1A1A"/>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56" name="Customer evidence 3 description">
            <a:extLst>
              <a:ext uri="{FF2B5EF4-FFF2-40B4-BE49-F238E27FC236}">
                <a16:creationId xmlns:a16="http://schemas.microsoft.com/office/drawing/2014/main" id="{5A4F73A4-AC59-47EB-8A9D-3CF3C146E4D0}"/>
              </a:ext>
            </a:extLst>
          </p:cNvPr>
          <p:cNvSpPr>
            <a:spLocks noGrp="1"/>
          </p:cNvSpPr>
          <p:nvPr>
            <p:ph type="body" sz="quarter" idx="28" hasCustomPrompt="1"/>
          </p:nvPr>
        </p:nvSpPr>
        <p:spPr>
          <a:xfrm>
            <a:off x="9772650" y="1325297"/>
            <a:ext cx="1828800" cy="2057105"/>
          </a:xfrm>
          <a:prstGeom prst="rect">
            <a:avLst/>
          </a:prstGeom>
        </p:spPr>
        <p:txBody>
          <a:bodyPr lIns="91440" tIns="45720" rIns="91440" bIns="0" anchor="t" anchorCtr="0">
            <a:noAutofit/>
          </a:bodyPr>
          <a:lstStyle>
            <a:lvl1pPr marL="0" indent="0">
              <a:spcBef>
                <a:spcPts val="0"/>
              </a:spcBef>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55" name="Customer logo placeholder 3">
            <a:extLst>
              <a:ext uri="{FF2B5EF4-FFF2-40B4-BE49-F238E27FC236}">
                <a16:creationId xmlns:a16="http://schemas.microsoft.com/office/drawing/2014/main" id="{628412C7-BC51-4FC4-ADD9-0D5BB7F719A0}"/>
              </a:ext>
            </a:extLst>
          </p:cNvPr>
          <p:cNvSpPr>
            <a:spLocks noGrp="1"/>
          </p:cNvSpPr>
          <p:nvPr>
            <p:ph type="pic" sz="quarter" idx="27" hasCustomPrompt="1"/>
          </p:nvPr>
        </p:nvSpPr>
        <p:spPr>
          <a:xfrm>
            <a:off x="9772650" y="606055"/>
            <a:ext cx="1828800" cy="6858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rgbClr val="1A1A1A"/>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70" name="Customer evidence 2 description">
            <a:extLst>
              <a:ext uri="{FF2B5EF4-FFF2-40B4-BE49-F238E27FC236}">
                <a16:creationId xmlns:a16="http://schemas.microsoft.com/office/drawing/2014/main" id="{5A4F73A4-AC59-47EB-8A9D-3CF3C146E4D0}"/>
              </a:ext>
            </a:extLst>
          </p:cNvPr>
          <p:cNvSpPr>
            <a:spLocks noGrp="1"/>
          </p:cNvSpPr>
          <p:nvPr>
            <p:ph type="body" sz="quarter" idx="32" hasCustomPrompt="1"/>
          </p:nvPr>
        </p:nvSpPr>
        <p:spPr>
          <a:xfrm>
            <a:off x="7513638" y="4203543"/>
            <a:ext cx="1828800" cy="2057105"/>
          </a:xfrm>
          <a:prstGeom prst="rect">
            <a:avLst/>
          </a:prstGeom>
        </p:spPr>
        <p:txBody>
          <a:bodyPr lIns="91440" tIns="45720" rIns="91440" bIns="0" anchor="t" anchorCtr="0">
            <a:noAutofit/>
          </a:bodyPr>
          <a:lstStyle>
            <a:lvl1pPr marL="0" indent="0">
              <a:spcBef>
                <a:spcPts val="0"/>
              </a:spcBef>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69" name="Customer logo placeholder 2">
            <a:extLst>
              <a:ext uri="{FF2B5EF4-FFF2-40B4-BE49-F238E27FC236}">
                <a16:creationId xmlns:a16="http://schemas.microsoft.com/office/drawing/2014/main" id="{628412C7-BC51-4FC4-ADD9-0D5BB7F719A0}"/>
              </a:ext>
            </a:extLst>
          </p:cNvPr>
          <p:cNvSpPr>
            <a:spLocks noGrp="1"/>
          </p:cNvSpPr>
          <p:nvPr>
            <p:ph type="pic" sz="quarter" idx="31" hasCustomPrompt="1"/>
          </p:nvPr>
        </p:nvSpPr>
        <p:spPr>
          <a:xfrm>
            <a:off x="7513638" y="3496630"/>
            <a:ext cx="1828800" cy="6858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rgbClr val="1A1A1A"/>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67" name="Customer evidence 1 description">
            <a:extLst>
              <a:ext uri="{FF2B5EF4-FFF2-40B4-BE49-F238E27FC236}">
                <a16:creationId xmlns:a16="http://schemas.microsoft.com/office/drawing/2014/main" id="{5A4F73A4-AC59-47EB-8A9D-3CF3C146E4D0}"/>
              </a:ext>
            </a:extLst>
          </p:cNvPr>
          <p:cNvSpPr>
            <a:spLocks noGrp="1"/>
          </p:cNvSpPr>
          <p:nvPr>
            <p:ph type="body" sz="quarter" idx="30" hasCustomPrompt="1"/>
          </p:nvPr>
        </p:nvSpPr>
        <p:spPr>
          <a:xfrm>
            <a:off x="7513638" y="1325297"/>
            <a:ext cx="1828800" cy="2057105"/>
          </a:xfrm>
          <a:prstGeom prst="rect">
            <a:avLst/>
          </a:prstGeom>
        </p:spPr>
        <p:txBody>
          <a:bodyPr lIns="91440" tIns="45720" rIns="91440" bIns="0" anchor="t" anchorCtr="0">
            <a:noAutofit/>
          </a:bodyPr>
          <a:lstStyle>
            <a:lvl1pPr marL="0" indent="0">
              <a:spcBef>
                <a:spcPts val="0"/>
              </a:spcBef>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of customer evidence</a:t>
            </a:r>
          </a:p>
        </p:txBody>
      </p:sp>
      <p:sp>
        <p:nvSpPr>
          <p:cNvPr id="66" name="Customer logo placeholder 1">
            <a:extLst>
              <a:ext uri="{FF2B5EF4-FFF2-40B4-BE49-F238E27FC236}">
                <a16:creationId xmlns:a16="http://schemas.microsoft.com/office/drawing/2014/main" id="{628412C7-BC51-4FC4-ADD9-0D5BB7F719A0}"/>
              </a:ext>
            </a:extLst>
          </p:cNvPr>
          <p:cNvSpPr>
            <a:spLocks noGrp="1"/>
          </p:cNvSpPr>
          <p:nvPr>
            <p:ph type="pic" sz="quarter" idx="29" hasCustomPrompt="1"/>
          </p:nvPr>
        </p:nvSpPr>
        <p:spPr>
          <a:xfrm>
            <a:off x="7513638" y="606055"/>
            <a:ext cx="1828800" cy="6858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rgbClr val="1A1A1A"/>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19" name="Giant arrow pointing right" descr="arrow pointing to the right">
            <a:extLst>
              <a:ext uri="{FF2B5EF4-FFF2-40B4-BE49-F238E27FC236}">
                <a16:creationId xmlns:a16="http://schemas.microsoft.com/office/drawing/2014/main" id="{59D2DC1A-CE70-459B-8AD9-84B92C7B3FA0}"/>
              </a:ext>
            </a:extLst>
          </p:cNvPr>
          <p:cNvSpPr/>
          <p:nvPr userDrawn="1"/>
        </p:nvSpPr>
        <p:spPr bwMode="auto">
          <a:xfrm rot="5400000">
            <a:off x="3873811" y="2930215"/>
            <a:ext cx="5694874" cy="1021897"/>
          </a:xfrm>
          <a:prstGeom prst="triangle">
            <a:avLst>
              <a:gd name="adj" fmla="val 500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ffering/Project 4 short description">
            <a:extLst>
              <a:ext uri="{FF2B5EF4-FFF2-40B4-BE49-F238E27FC236}">
                <a16:creationId xmlns:a16="http://schemas.microsoft.com/office/drawing/2014/main" id="{23A505AE-F686-47E9-804C-F00EF4934F2E}"/>
              </a:ext>
            </a:extLst>
          </p:cNvPr>
          <p:cNvSpPr>
            <a:spLocks noGrp="1"/>
          </p:cNvSpPr>
          <p:nvPr>
            <p:ph type="body" sz="quarter" idx="25" hasCustomPrompt="1"/>
          </p:nvPr>
        </p:nvSpPr>
        <p:spPr>
          <a:xfrm>
            <a:off x="3261667" y="5579834"/>
            <a:ext cx="2651206" cy="685800"/>
          </a:xfrm>
          <a:prstGeom prst="rect">
            <a:avLst/>
          </a:prstGeom>
        </p:spPr>
        <p:txBody>
          <a:bodyPr lIns="0" tIns="0" rIns="0" bIns="0" anchor="t" anchorCtr="0">
            <a:no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Description </a:t>
            </a:r>
            <a:br>
              <a:rPr lang="en-US"/>
            </a:br>
            <a:r>
              <a:rPr lang="en-US"/>
              <a:t>(1 or 2 lines works best)</a:t>
            </a:r>
            <a:br>
              <a:rPr lang="en-US"/>
            </a:br>
            <a:endParaRPr lang="en-US"/>
          </a:p>
        </p:txBody>
      </p:sp>
      <p:cxnSp>
        <p:nvCxnSpPr>
          <p:cNvPr id="29" name="Offering/Project 4 divider">
            <a:extLst>
              <a:ext uri="{FF2B5EF4-FFF2-40B4-BE49-F238E27FC236}">
                <a16:creationId xmlns:a16="http://schemas.microsoft.com/office/drawing/2014/main" id="{19174FDC-FDAD-4015-9559-109FB50D43FE}"/>
              </a:ext>
              <a:ext uri="{C183D7F6-B498-43B3-948B-1728B52AA6E4}">
                <adec:decorative xmlns:adec="http://schemas.microsoft.com/office/drawing/2017/decorative" val="1"/>
              </a:ext>
            </a:extLst>
          </p:cNvPr>
          <p:cNvCxnSpPr>
            <a:cxnSpLocks/>
          </p:cNvCxnSpPr>
          <p:nvPr userDrawn="1"/>
        </p:nvCxnSpPr>
        <p:spPr>
          <a:xfrm>
            <a:off x="3261668" y="5510881"/>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Offering/Project 4 heading">
            <a:extLst>
              <a:ext uri="{FF2B5EF4-FFF2-40B4-BE49-F238E27FC236}">
                <a16:creationId xmlns:a16="http://schemas.microsoft.com/office/drawing/2014/main" id="{97756700-6DF1-44C6-AA93-4B8EDFF9D6B6}"/>
              </a:ext>
            </a:extLst>
          </p:cNvPr>
          <p:cNvSpPr>
            <a:spLocks noGrp="1"/>
          </p:cNvSpPr>
          <p:nvPr>
            <p:ph type="body" sz="quarter" idx="21" hasCustomPrompt="1"/>
          </p:nvPr>
        </p:nvSpPr>
        <p:spPr>
          <a:xfrm>
            <a:off x="3261667" y="5156852"/>
            <a:ext cx="2651206" cy="307777"/>
          </a:xfrm>
          <a:prstGeom prst="rect">
            <a:avLst/>
          </a:prstGeom>
        </p:spPr>
        <p:txBody>
          <a:bodyPr lIns="0" tIns="0" rIns="0" bIns="0" anchor="t" anchorCtr="0">
            <a:spAutoFit/>
          </a:bodyPr>
          <a:lstStyle>
            <a:lvl1pPr marL="0" indent="0" algn="l">
              <a:spcBef>
                <a:spcPts val="0"/>
              </a:spcBef>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four</a:t>
            </a:r>
          </a:p>
        </p:txBody>
      </p:sp>
      <p:sp>
        <p:nvSpPr>
          <p:cNvPr id="47" name="Offering/Project 3 short description">
            <a:extLst>
              <a:ext uri="{FF2B5EF4-FFF2-40B4-BE49-F238E27FC236}">
                <a16:creationId xmlns:a16="http://schemas.microsoft.com/office/drawing/2014/main" id="{3EFF771E-0457-4CAC-A328-BEE625CCA2FB}"/>
              </a:ext>
            </a:extLst>
          </p:cNvPr>
          <p:cNvSpPr>
            <a:spLocks noGrp="1"/>
          </p:cNvSpPr>
          <p:nvPr>
            <p:ph type="body" sz="quarter" idx="24" hasCustomPrompt="1"/>
          </p:nvPr>
        </p:nvSpPr>
        <p:spPr>
          <a:xfrm>
            <a:off x="3261667" y="4121680"/>
            <a:ext cx="2651206" cy="685800"/>
          </a:xfrm>
          <a:prstGeom prst="rect">
            <a:avLst/>
          </a:prstGeom>
        </p:spPr>
        <p:txBody>
          <a:bodyPr lIns="0" tIns="0" rIns="0" bIns="0" anchor="t" anchorCtr="0">
            <a:no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Description </a:t>
            </a:r>
            <a:br>
              <a:rPr lang="en-US"/>
            </a:br>
            <a:r>
              <a:rPr lang="en-US"/>
              <a:t>(1 or 2 lines works best)</a:t>
            </a:r>
            <a:br>
              <a:rPr lang="en-US"/>
            </a:br>
            <a:endParaRPr lang="en-US"/>
          </a:p>
        </p:txBody>
      </p:sp>
      <p:cxnSp>
        <p:nvCxnSpPr>
          <p:cNvPr id="28" name="Offering/Project 3 divider">
            <a:extLst>
              <a:ext uri="{FF2B5EF4-FFF2-40B4-BE49-F238E27FC236}">
                <a16:creationId xmlns:a16="http://schemas.microsoft.com/office/drawing/2014/main" id="{1FD8F766-B5C7-412D-AB15-3DECD07EC575}"/>
              </a:ext>
              <a:ext uri="{C183D7F6-B498-43B3-948B-1728B52AA6E4}">
                <adec:decorative xmlns:adec="http://schemas.microsoft.com/office/drawing/2017/decorative" val="1"/>
              </a:ext>
            </a:extLst>
          </p:cNvPr>
          <p:cNvCxnSpPr>
            <a:cxnSpLocks/>
          </p:cNvCxnSpPr>
          <p:nvPr userDrawn="1"/>
        </p:nvCxnSpPr>
        <p:spPr>
          <a:xfrm>
            <a:off x="3261668" y="4040429"/>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Offering/Project 3 heading">
            <a:extLst>
              <a:ext uri="{FF2B5EF4-FFF2-40B4-BE49-F238E27FC236}">
                <a16:creationId xmlns:a16="http://schemas.microsoft.com/office/drawing/2014/main" id="{EE5293B0-8885-4C73-AD32-49B7CDDEB0A8}"/>
              </a:ext>
            </a:extLst>
          </p:cNvPr>
          <p:cNvSpPr>
            <a:spLocks noGrp="1"/>
          </p:cNvSpPr>
          <p:nvPr>
            <p:ph type="body" sz="quarter" idx="20" hasCustomPrompt="1"/>
          </p:nvPr>
        </p:nvSpPr>
        <p:spPr>
          <a:xfrm>
            <a:off x="3261667" y="3678700"/>
            <a:ext cx="2651206" cy="307777"/>
          </a:xfrm>
          <a:prstGeom prst="rect">
            <a:avLst/>
          </a:prstGeom>
        </p:spPr>
        <p:txBody>
          <a:bodyPr lIns="0" tIns="0" rIns="0" bIns="0" anchor="t" anchorCtr="0">
            <a:spAutoFit/>
          </a:bodyPr>
          <a:lstStyle>
            <a:lvl1pPr marL="0" indent="0" algn="l">
              <a:spcBef>
                <a:spcPts val="0"/>
              </a:spcBef>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three</a:t>
            </a:r>
          </a:p>
        </p:txBody>
      </p:sp>
      <p:sp>
        <p:nvSpPr>
          <p:cNvPr id="46" name="Offering/Project 2 short description">
            <a:extLst>
              <a:ext uri="{FF2B5EF4-FFF2-40B4-BE49-F238E27FC236}">
                <a16:creationId xmlns:a16="http://schemas.microsoft.com/office/drawing/2014/main" id="{D88BA86A-5269-4875-A543-EDB20E5CBAE3}"/>
              </a:ext>
            </a:extLst>
          </p:cNvPr>
          <p:cNvSpPr>
            <a:spLocks noGrp="1"/>
          </p:cNvSpPr>
          <p:nvPr>
            <p:ph type="body" sz="quarter" idx="23" hasCustomPrompt="1"/>
          </p:nvPr>
        </p:nvSpPr>
        <p:spPr>
          <a:xfrm>
            <a:off x="3261667" y="2680611"/>
            <a:ext cx="2651206" cy="623455"/>
          </a:xfrm>
          <a:prstGeom prst="rect">
            <a:avLst/>
          </a:prstGeom>
        </p:spPr>
        <p:txBody>
          <a:bodyPr lIns="0" tIns="0" rIns="0" bIns="0" anchor="t" anchorCtr="0">
            <a:noAutofit/>
          </a:bodyPr>
          <a:lstStyle>
            <a:lvl1pPr marL="0" indent="0" algn="l">
              <a:spcBef>
                <a:spcPts val="0"/>
              </a:spcBef>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a:t>
            </a:r>
            <a:br>
              <a:rPr lang="en-US"/>
            </a:br>
            <a:r>
              <a:rPr lang="en-US"/>
              <a:t>(1 or 2 lines works best)</a:t>
            </a:r>
          </a:p>
        </p:txBody>
      </p:sp>
      <p:cxnSp>
        <p:nvCxnSpPr>
          <p:cNvPr id="25" name="Offering/Project 2 divider">
            <a:extLst>
              <a:ext uri="{FF2B5EF4-FFF2-40B4-BE49-F238E27FC236}">
                <a16:creationId xmlns:a16="http://schemas.microsoft.com/office/drawing/2014/main" id="{AD247F42-DE43-43B1-97C0-85A5827B3448}"/>
              </a:ext>
              <a:ext uri="{C183D7F6-B498-43B3-948B-1728B52AA6E4}">
                <adec:decorative xmlns:adec="http://schemas.microsoft.com/office/drawing/2017/decorative" val="1"/>
              </a:ext>
            </a:extLst>
          </p:cNvPr>
          <p:cNvCxnSpPr>
            <a:cxnSpLocks/>
          </p:cNvCxnSpPr>
          <p:nvPr userDrawn="1"/>
        </p:nvCxnSpPr>
        <p:spPr>
          <a:xfrm>
            <a:off x="3261668" y="2576112"/>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Offering/Project 2 heading">
            <a:extLst>
              <a:ext uri="{FF2B5EF4-FFF2-40B4-BE49-F238E27FC236}">
                <a16:creationId xmlns:a16="http://schemas.microsoft.com/office/drawing/2014/main" id="{1BDCA5A6-8903-4456-AE63-5F3E69D24249}"/>
              </a:ext>
            </a:extLst>
          </p:cNvPr>
          <p:cNvSpPr>
            <a:spLocks noGrp="1"/>
          </p:cNvSpPr>
          <p:nvPr>
            <p:ph type="body" sz="quarter" idx="19" hasCustomPrompt="1"/>
          </p:nvPr>
        </p:nvSpPr>
        <p:spPr>
          <a:xfrm>
            <a:off x="3261667" y="2232776"/>
            <a:ext cx="2651206" cy="307804"/>
          </a:xfrm>
          <a:prstGeom prst="rect">
            <a:avLst/>
          </a:prstGeom>
        </p:spPr>
        <p:txBody>
          <a:bodyPr lIns="0" tIns="0" rIns="0" bIns="0" anchor="t" anchorCtr="0">
            <a:spAutoFit/>
          </a:bodyPr>
          <a:lstStyle>
            <a:lvl1pPr marL="0" indent="0" algn="l">
              <a:spcBef>
                <a:spcPts val="0"/>
              </a:spcBef>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two</a:t>
            </a:r>
          </a:p>
        </p:txBody>
      </p:sp>
      <p:sp>
        <p:nvSpPr>
          <p:cNvPr id="45" name="Offering/Project 1 short description">
            <a:extLst>
              <a:ext uri="{FF2B5EF4-FFF2-40B4-BE49-F238E27FC236}">
                <a16:creationId xmlns:a16="http://schemas.microsoft.com/office/drawing/2014/main" id="{73DB0BF3-2A24-4CD6-835E-DD49C6E9E0F4}"/>
              </a:ext>
            </a:extLst>
          </p:cNvPr>
          <p:cNvSpPr>
            <a:spLocks noGrp="1"/>
          </p:cNvSpPr>
          <p:nvPr>
            <p:ph type="body" sz="quarter" idx="22" hasCustomPrompt="1"/>
          </p:nvPr>
        </p:nvSpPr>
        <p:spPr>
          <a:xfrm>
            <a:off x="3261667" y="1169484"/>
            <a:ext cx="2651206" cy="680251"/>
          </a:xfrm>
          <a:prstGeom prst="rect">
            <a:avLst/>
          </a:prstGeom>
        </p:spPr>
        <p:txBody>
          <a:bodyPr lIns="0" tIns="0" rIns="0" bIns="0" anchor="t" anchorCtr="0">
            <a:noAutofit/>
          </a:bodyPr>
          <a:lstStyle>
            <a:lvl1pPr marL="0" indent="0" algn="l">
              <a:spcBef>
                <a:spcPts val="0"/>
              </a:spcBef>
              <a:buNone/>
              <a:defRPr sz="1600" baseline="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Description </a:t>
            </a:r>
            <a:br>
              <a:rPr lang="en-US"/>
            </a:br>
            <a:r>
              <a:rPr lang="en-US"/>
              <a:t>(1 or 2 lines works best)</a:t>
            </a:r>
          </a:p>
        </p:txBody>
      </p:sp>
      <p:cxnSp>
        <p:nvCxnSpPr>
          <p:cNvPr id="27" name="Offering/Project 1 divider">
            <a:extLst>
              <a:ext uri="{FF2B5EF4-FFF2-40B4-BE49-F238E27FC236}">
                <a16:creationId xmlns:a16="http://schemas.microsoft.com/office/drawing/2014/main" id="{7A6DDF3F-F3B3-4EEF-9843-18A522D74B23}"/>
              </a:ext>
              <a:ext uri="{C183D7F6-B498-43B3-948B-1728B52AA6E4}">
                <adec:decorative xmlns:adec="http://schemas.microsoft.com/office/drawing/2017/decorative" val="1"/>
              </a:ext>
            </a:extLst>
          </p:cNvPr>
          <p:cNvCxnSpPr>
            <a:cxnSpLocks/>
          </p:cNvCxnSpPr>
          <p:nvPr userDrawn="1"/>
        </p:nvCxnSpPr>
        <p:spPr>
          <a:xfrm>
            <a:off x="3261668" y="1096020"/>
            <a:ext cx="2616133"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Offering/Project 1 heading">
            <a:extLst>
              <a:ext uri="{FF2B5EF4-FFF2-40B4-BE49-F238E27FC236}">
                <a16:creationId xmlns:a16="http://schemas.microsoft.com/office/drawing/2014/main" id="{1319AF4E-9E14-443E-B187-3AD3FD99DDF2}"/>
              </a:ext>
            </a:extLst>
          </p:cNvPr>
          <p:cNvSpPr>
            <a:spLocks noGrp="1"/>
          </p:cNvSpPr>
          <p:nvPr>
            <p:ph type="body" sz="quarter" idx="18" hasCustomPrompt="1"/>
          </p:nvPr>
        </p:nvSpPr>
        <p:spPr>
          <a:xfrm>
            <a:off x="3261667" y="735201"/>
            <a:ext cx="2651206" cy="307777"/>
          </a:xfrm>
          <a:prstGeom prst="rect">
            <a:avLst/>
          </a:prstGeom>
        </p:spPr>
        <p:txBody>
          <a:bodyPr lIns="0" tIns="0" rIns="0" bIns="0" anchor="t" anchorCtr="0">
            <a:spAutoFit/>
          </a:bodyPr>
          <a:lstStyle>
            <a:lvl1pPr marL="0" indent="0" algn="l">
              <a:spcBef>
                <a:spcPts val="0"/>
              </a:spcBef>
              <a:buNone/>
              <a:defRPr sz="2000">
                <a:solidFill>
                  <a:srgbClr val="002050"/>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Offering/Project one</a:t>
            </a:r>
          </a:p>
        </p:txBody>
      </p:sp>
      <p:cxnSp>
        <p:nvCxnSpPr>
          <p:cNvPr id="22" name="Connector fo Offering/Project 4">
            <a:extLst>
              <a:ext uri="{FF2B5EF4-FFF2-40B4-BE49-F238E27FC236}">
                <a16:creationId xmlns:a16="http://schemas.microsoft.com/office/drawing/2014/main" id="{0A536638-9D0A-4257-80FF-7962E8C37C8E}"/>
              </a:ext>
              <a:ext uri="{C183D7F6-B498-43B3-948B-1728B52AA6E4}">
                <adec:decorative xmlns:adec="http://schemas.microsoft.com/office/drawing/2017/decorative" val="1"/>
              </a:ext>
            </a:extLst>
          </p:cNvPr>
          <p:cNvCxnSpPr>
            <a:cxnSpLocks/>
          </p:cNvCxnSpPr>
          <p:nvPr userDrawn="1"/>
        </p:nvCxnSpPr>
        <p:spPr>
          <a:xfrm>
            <a:off x="2090515" y="4346651"/>
            <a:ext cx="1171152" cy="1164231"/>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to Offering/project 3">
            <a:extLst>
              <a:ext uri="{FF2B5EF4-FFF2-40B4-BE49-F238E27FC236}">
                <a16:creationId xmlns:a16="http://schemas.microsoft.com/office/drawing/2014/main" id="{81154BEB-7FA0-4219-B125-F413F8F400E3}"/>
              </a:ext>
              <a:ext uri="{C183D7F6-B498-43B3-948B-1728B52AA6E4}">
                <adec:decorative xmlns:adec="http://schemas.microsoft.com/office/drawing/2017/decorative" val="1"/>
              </a:ext>
            </a:extLst>
          </p:cNvPr>
          <p:cNvCxnSpPr>
            <a:cxnSpLocks/>
          </p:cNvCxnSpPr>
          <p:nvPr userDrawn="1"/>
        </p:nvCxnSpPr>
        <p:spPr>
          <a:xfrm>
            <a:off x="2595629" y="3720491"/>
            <a:ext cx="664369" cy="31993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to Offering/Project 2">
            <a:extLst>
              <a:ext uri="{FF2B5EF4-FFF2-40B4-BE49-F238E27FC236}">
                <a16:creationId xmlns:a16="http://schemas.microsoft.com/office/drawing/2014/main" id="{D76C53BE-650D-48DD-8474-10653B5C72FD}"/>
              </a:ext>
              <a:ext uri="{C183D7F6-B498-43B3-948B-1728B52AA6E4}">
                <adec:decorative xmlns:adec="http://schemas.microsoft.com/office/drawing/2017/decorative" val="1"/>
              </a:ext>
            </a:extLst>
          </p:cNvPr>
          <p:cNvCxnSpPr>
            <a:cxnSpLocks/>
          </p:cNvCxnSpPr>
          <p:nvPr userDrawn="1"/>
        </p:nvCxnSpPr>
        <p:spPr>
          <a:xfrm flipV="1">
            <a:off x="2432567" y="2576113"/>
            <a:ext cx="829101" cy="216976"/>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to Offering/Project 1">
            <a:extLst>
              <a:ext uri="{FF2B5EF4-FFF2-40B4-BE49-F238E27FC236}">
                <a16:creationId xmlns:a16="http://schemas.microsoft.com/office/drawing/2014/main" id="{05E2AF56-7D55-42C2-AF3D-25B9850C4380}"/>
              </a:ext>
              <a:ext uri="{C183D7F6-B498-43B3-948B-1728B52AA6E4}">
                <adec:decorative xmlns:adec="http://schemas.microsoft.com/office/drawing/2017/decorative" val="1"/>
              </a:ext>
            </a:extLst>
          </p:cNvPr>
          <p:cNvCxnSpPr>
            <a:cxnSpLocks/>
          </p:cNvCxnSpPr>
          <p:nvPr userDrawn="1"/>
        </p:nvCxnSpPr>
        <p:spPr>
          <a:xfrm flipV="1">
            <a:off x="1603466" y="1096021"/>
            <a:ext cx="1656532" cy="1273478"/>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gear graphic">
            <a:extLst>
              <a:ext uri="{FF2B5EF4-FFF2-40B4-BE49-F238E27FC236}">
                <a16:creationId xmlns:a16="http://schemas.microsoft.com/office/drawing/2014/main" id="{C6602155-0115-4296-B8AF-174C65B01966}"/>
              </a:ext>
              <a:ext uri="{C183D7F6-B498-43B3-948B-1728B52AA6E4}">
                <adec:decorative xmlns:adec="http://schemas.microsoft.com/office/drawing/2017/decorative" val="1"/>
              </a:ext>
            </a:extLst>
          </p:cNvPr>
          <p:cNvSpPr>
            <a:spLocks noChangeAspect="1" noEditPoints="1"/>
          </p:cNvSpPr>
          <p:nvPr userDrawn="1"/>
        </p:nvSpPr>
        <p:spPr bwMode="auto">
          <a:xfrm>
            <a:off x="513270" y="2373530"/>
            <a:ext cx="2123030" cy="2113845"/>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rgbClr val="0078D4"/>
            </a:solidFill>
            <a:prstDash val="solid"/>
            <a:miter lim="800000"/>
            <a:headEnd/>
            <a:tailEnd/>
          </a:ln>
        </p:spPr>
        <p:txBody>
          <a:bodyPr vert="horz" wrap="square" lIns="0" tIns="0" rIns="0" bIns="0"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Customer example 1 slide title (short)">
            <a:extLst>
              <a:ext uri="{FF2B5EF4-FFF2-40B4-BE49-F238E27FC236}">
                <a16:creationId xmlns:a16="http://schemas.microsoft.com/office/drawing/2014/main" id="{E38DB1D6-7FA5-42D0-90F2-0EF058651944}"/>
              </a:ext>
            </a:extLst>
          </p:cNvPr>
          <p:cNvSpPr>
            <a:spLocks noGrp="1"/>
          </p:cNvSpPr>
          <p:nvPr>
            <p:ph type="title" hasCustomPrompt="1"/>
          </p:nvPr>
        </p:nvSpPr>
        <p:spPr>
          <a:xfrm>
            <a:off x="587256" y="4847550"/>
            <a:ext cx="1845311" cy="1409543"/>
          </a:xfrm>
          <a:prstGeom prst="rect">
            <a:avLst/>
          </a:prstGeom>
        </p:spPr>
        <p:txBody>
          <a:bodyPr lIns="0" tIns="0" rIns="0" bIns="0"/>
          <a:lstStyle>
            <a:lvl1pPr>
              <a:defRPr sz="2800" baseline="0">
                <a:latin typeface="+mn-lt"/>
              </a:defRPr>
            </a:lvl1pPr>
          </a:lstStyle>
          <a:p>
            <a:r>
              <a:rPr lang="en-US"/>
              <a:t>Customer example (1) (name)</a:t>
            </a:r>
          </a:p>
        </p:txBody>
      </p:sp>
    </p:spTree>
    <p:extLst>
      <p:ext uri="{BB962C8B-B14F-4D97-AF65-F5344CB8AC3E}">
        <p14:creationId xmlns:p14="http://schemas.microsoft.com/office/powerpoint/2010/main" val="2561924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er example 2">
    <p:spTree>
      <p:nvGrpSpPr>
        <p:cNvPr id="1" name=""/>
        <p:cNvGrpSpPr/>
        <p:nvPr/>
      </p:nvGrpSpPr>
      <p:grpSpPr>
        <a:xfrm>
          <a:off x="0" y="0"/>
          <a:ext cx="0" cy="0"/>
          <a:chOff x="0" y="0"/>
          <a:chExt cx="0" cy="0"/>
        </a:xfrm>
      </p:grpSpPr>
      <p:sp>
        <p:nvSpPr>
          <p:cNvPr id="9" name="Description or testimonial">
            <a:extLst>
              <a:ext uri="{FF2B5EF4-FFF2-40B4-BE49-F238E27FC236}">
                <a16:creationId xmlns:a16="http://schemas.microsoft.com/office/drawing/2014/main" id="{DD31E161-603B-4151-83AE-AA551AF0133F}"/>
              </a:ext>
            </a:extLst>
          </p:cNvPr>
          <p:cNvSpPr>
            <a:spLocks noGrp="1"/>
          </p:cNvSpPr>
          <p:nvPr>
            <p:ph type="body" sz="quarter" idx="12" hasCustomPrompt="1"/>
          </p:nvPr>
        </p:nvSpPr>
        <p:spPr>
          <a:xfrm>
            <a:off x="7036795" y="2967810"/>
            <a:ext cx="4572000" cy="3290633"/>
          </a:xfrm>
          <a:prstGeom prst="rect">
            <a:avLst/>
          </a:prstGeom>
        </p:spPr>
        <p:txBody>
          <a:bodyPr lIns="0" tIns="0" rIns="0" bIns="0" anchor="t" anchorCtr="0"/>
          <a:lstStyle>
            <a:lvl1pPr marL="0" indent="0" algn="l">
              <a:spcBef>
                <a:spcPts val="0"/>
              </a:spcBef>
              <a:buNone/>
              <a:defRPr sz="2000" i="0">
                <a:latin typeface="Segoe UI" panose="020B0502040204020203" pitchFamily="34" charset="0"/>
                <a:cs typeface="Segoe UI" panose="020B0502040204020203" pitchFamily="34" charset="0"/>
              </a:defRPr>
            </a:lvl1pPr>
          </a:lstStyle>
          <a:p>
            <a:pPr lvl="0"/>
            <a:r>
              <a:rPr lang="en-US"/>
              <a:t>Quote from Customer</a:t>
            </a:r>
          </a:p>
          <a:p>
            <a:pPr lvl="0"/>
            <a:endParaRPr lang="en-US"/>
          </a:p>
          <a:p>
            <a:pPr lvl="0"/>
            <a:endParaRPr lang="en-US"/>
          </a:p>
          <a:p>
            <a:pPr lvl="0"/>
            <a:endParaRPr lang="en-US"/>
          </a:p>
          <a:p>
            <a:pPr lvl="0"/>
            <a:endParaRPr lang="en-US"/>
          </a:p>
          <a:p>
            <a:pPr lvl="0"/>
            <a:endParaRPr lang="en-US"/>
          </a:p>
          <a:p>
            <a:pPr lvl="0"/>
            <a:endParaRPr lang="en-US"/>
          </a:p>
          <a:p>
            <a:pPr lvl="0"/>
            <a:endParaRPr lang="en-US"/>
          </a:p>
          <a:p>
            <a:pPr lvl="0"/>
            <a:endParaRPr lang="en-US"/>
          </a:p>
          <a:p>
            <a:pPr lvl="0"/>
            <a:r>
              <a:rPr lang="en-US"/>
              <a:t>Name</a:t>
            </a:r>
          </a:p>
          <a:p>
            <a:pPr lvl="0"/>
            <a:r>
              <a:rPr lang="en-US"/>
              <a:t>Title, Company</a:t>
            </a:r>
          </a:p>
        </p:txBody>
      </p:sp>
      <p:sp>
        <p:nvSpPr>
          <p:cNvPr id="3" name="Heading or project title">
            <a:extLst>
              <a:ext uri="{FF2B5EF4-FFF2-40B4-BE49-F238E27FC236}">
                <a16:creationId xmlns:a16="http://schemas.microsoft.com/office/drawing/2014/main" id="{3A69CF5F-AE6A-4323-B71E-F14904424AD4}"/>
              </a:ext>
            </a:extLst>
          </p:cNvPr>
          <p:cNvSpPr>
            <a:spLocks noGrp="1"/>
          </p:cNvSpPr>
          <p:nvPr>
            <p:ph type="body" sz="quarter" idx="11" hasCustomPrompt="1"/>
          </p:nvPr>
        </p:nvSpPr>
        <p:spPr>
          <a:xfrm>
            <a:off x="7036795" y="1428221"/>
            <a:ext cx="4572000" cy="685800"/>
          </a:xfrm>
          <a:prstGeom prst="rect">
            <a:avLst/>
          </a:prstGeom>
        </p:spPr>
        <p:txBody>
          <a:bodyPr lIns="0" tIns="0" rIns="0" bIns="0" anchor="t" anchorCtr="0"/>
          <a:lstStyle>
            <a:lvl1pPr marL="0" indent="0" algn="l">
              <a:spcBef>
                <a:spcPts val="0"/>
              </a:spcBef>
              <a:buNone/>
              <a:defRPr sz="2800">
                <a:latin typeface="+mj-lt"/>
                <a:cs typeface="Segoe UI" panose="020B0502040204020203" pitchFamily="34" charset="0"/>
              </a:defRPr>
            </a:lvl1pPr>
          </a:lstStyle>
          <a:p>
            <a:pPr lvl="0"/>
            <a:r>
              <a:rPr lang="en-US"/>
              <a:t>Title of Project</a:t>
            </a:r>
          </a:p>
        </p:txBody>
      </p:sp>
      <p:sp>
        <p:nvSpPr>
          <p:cNvPr id="8" name="Picture placeholder" descr="image placeholder">
            <a:extLst>
              <a:ext uri="{FF2B5EF4-FFF2-40B4-BE49-F238E27FC236}">
                <a16:creationId xmlns:a16="http://schemas.microsoft.com/office/drawing/2014/main" id="{B289A07A-E32C-414B-817D-974B34D485BA}"/>
              </a:ext>
            </a:extLst>
          </p:cNvPr>
          <p:cNvSpPr>
            <a:spLocks noGrp="1"/>
          </p:cNvSpPr>
          <p:nvPr>
            <p:ph type="pic" sz="quarter" idx="10" hasCustomPrompt="1"/>
          </p:nvPr>
        </p:nvSpPr>
        <p:spPr>
          <a:xfrm>
            <a:off x="596535" y="1431555"/>
            <a:ext cx="6172200" cy="483644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6" name="Customer example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Customer example (2)</a:t>
            </a:r>
          </a:p>
        </p:txBody>
      </p:sp>
    </p:spTree>
    <p:extLst>
      <p:ext uri="{BB962C8B-B14F-4D97-AF65-F5344CB8AC3E}">
        <p14:creationId xmlns:p14="http://schemas.microsoft.com/office/powerpoint/2010/main" val="419781664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er example 3">
    <p:spTree>
      <p:nvGrpSpPr>
        <p:cNvPr id="1" name=""/>
        <p:cNvGrpSpPr/>
        <p:nvPr/>
      </p:nvGrpSpPr>
      <p:grpSpPr>
        <a:xfrm>
          <a:off x="0" y="0"/>
          <a:ext cx="0" cy="0"/>
          <a:chOff x="0" y="0"/>
          <a:chExt cx="0" cy="0"/>
        </a:xfrm>
      </p:grpSpPr>
      <p:sp>
        <p:nvSpPr>
          <p:cNvPr id="19" name="Customer logo placeholder">
            <a:extLst>
              <a:ext uri="{FF2B5EF4-FFF2-40B4-BE49-F238E27FC236}">
                <a16:creationId xmlns:a16="http://schemas.microsoft.com/office/drawing/2014/main" id="{09714798-E290-4FB1-8EAE-B4E7AAB45892}"/>
              </a:ext>
            </a:extLst>
          </p:cNvPr>
          <p:cNvSpPr>
            <a:spLocks noGrp="1"/>
          </p:cNvSpPr>
          <p:nvPr>
            <p:ph type="pic" sz="quarter" idx="15" hasCustomPrompt="1"/>
          </p:nvPr>
        </p:nvSpPr>
        <p:spPr>
          <a:xfrm>
            <a:off x="8176063" y="5583239"/>
            <a:ext cx="2057400" cy="685800"/>
          </a:xfrm>
          <a:prstGeom prst="rect">
            <a:avLst/>
          </a:prstGeom>
        </p:spPr>
        <p:txBody>
          <a:bodyPr lIns="0" tIns="0" rIns="0" bIns="0"/>
          <a:lstStyle>
            <a:lvl1pPr marL="0" indent="0">
              <a:buNone/>
              <a:defRPr sz="1200">
                <a:solidFill>
                  <a:schemeClr val="tx1"/>
                </a:solidFill>
              </a:defRPr>
            </a:lvl1pPr>
          </a:lstStyle>
          <a:p>
            <a:r>
              <a:rPr lang="en-US"/>
              <a:t>Click or tap to add customer logo</a:t>
            </a:r>
          </a:p>
        </p:txBody>
      </p:sp>
      <p:sp>
        <p:nvSpPr>
          <p:cNvPr id="5" name="Testimonial">
            <a:extLst>
              <a:ext uri="{FF2B5EF4-FFF2-40B4-BE49-F238E27FC236}">
                <a16:creationId xmlns:a16="http://schemas.microsoft.com/office/drawing/2014/main" id="{BC502951-245A-AD4A-9F9B-83A6BB5228D9}"/>
              </a:ext>
            </a:extLst>
          </p:cNvPr>
          <p:cNvSpPr/>
          <p:nvPr userDrawn="1"/>
        </p:nvSpPr>
        <p:spPr>
          <a:xfrm>
            <a:off x="8176064" y="1327859"/>
            <a:ext cx="3429000" cy="3854717"/>
          </a:xfrm>
          <a:prstGeom prst="rect">
            <a:avLst/>
          </a:prstGeom>
        </p:spPr>
        <p:txBody>
          <a:bodyPr wrap="square" lIns="0" tIns="0" rIns="0" bIns="0">
            <a:noAutofit/>
          </a:bodyPr>
          <a:lstStyle/>
          <a:p>
            <a:pPr marL="0" marR="0" lvl="0" indent="0" algn="l" defTabSz="914225"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Enter company name above; “insert quote here”</a:t>
            </a:r>
          </a:p>
          <a:p>
            <a:pPr marL="0" marR="0" lvl="0" indent="0" algn="l" defTabSz="914225"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225"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225"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225"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225" rtl="0" eaLnBrk="1" fontAlgn="auto" latinLnBrk="0" hangingPunct="1">
              <a:lnSpc>
                <a:spcPct val="100000"/>
              </a:lnSpc>
              <a:spcBef>
                <a:spcPts val="600"/>
              </a:spcBef>
              <a:spcAft>
                <a:spcPts val="0"/>
              </a:spcAft>
              <a:buClrTx/>
              <a:buSzTx/>
              <a:buFontTx/>
              <a:buNone/>
              <a:tabLst/>
              <a:defRPr/>
            </a:pP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225" rtl="0" eaLnBrk="1" fontAlgn="auto" latinLnBrk="0" hangingPunct="1">
              <a:lnSpc>
                <a:spcPct val="100000"/>
              </a:lnSpc>
              <a:spcBef>
                <a:spcPts val="600"/>
              </a:spcBef>
              <a:spcAft>
                <a:spcPts val="0"/>
              </a:spcAft>
              <a:buClrTx/>
              <a:buSzTx/>
              <a:buFontTx/>
              <a:buNone/>
              <a:tabLst/>
              <a:defRPr/>
            </a:pPr>
            <a: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a:t>
            </a:r>
            <a:br>
              <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endParaRPr kumimoji="0" lang="en-US" sz="20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endParaRPr>
          </a:p>
          <a:p>
            <a:pPr marL="0" marR="0" lvl="0" indent="0" algn="l" defTabSz="914225" rtl="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a:ln>
                  <a:noFill/>
                </a:ln>
                <a:solidFill>
                  <a:srgbClr val="1A1A1A"/>
                </a:solidFill>
                <a:effectLst/>
                <a:uLnTx/>
                <a:uFillTx/>
                <a:latin typeface="Segoe UI Semibold"/>
                <a:ea typeface="Segoe UI" pitchFamily="34" charset="0"/>
                <a:cs typeface="Segoe UI Semibold"/>
              </a:rPr>
              <a:t>–</a:t>
            </a: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a:t>
            </a:r>
            <a:r>
              <a:rPr kumimoji="0" lang="en-US" sz="1600" b="0" i="0" u="none" strike="noStrike" kern="0" cap="none" spc="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rPr>
              <a:t>Name</a:t>
            </a:r>
            <a:b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br>
            <a:r>
              <a:rPr kumimoji="0" lang="en-US" sz="1600" b="0" u="none" strike="noStrike" kern="1200" cap="none" spc="0" normalizeH="0" baseline="0" noProof="0">
                <a:ln>
                  <a:noFill/>
                </a:ln>
                <a:solidFill>
                  <a:srgbClr val="0A193D"/>
                </a:solidFill>
                <a:effectLst/>
                <a:uLnTx/>
                <a:uFillTx/>
                <a:latin typeface="Segoe UI" panose="020B0502040204020203" pitchFamily="34" charset="0"/>
                <a:cs typeface="Segoe UI" panose="020B0502040204020203" pitchFamily="34" charset="0"/>
              </a:rPr>
              <a:t>Title, Company</a:t>
            </a:r>
          </a:p>
        </p:txBody>
      </p:sp>
      <p:sp>
        <p:nvSpPr>
          <p:cNvPr id="17" name="Photo placeholder, center of slide" descr="image placeholder inside circular frame">
            <a:extLst>
              <a:ext uri="{FF2B5EF4-FFF2-40B4-BE49-F238E27FC236}">
                <a16:creationId xmlns:a16="http://schemas.microsoft.com/office/drawing/2014/main" id="{0DA3695F-7569-4B71-A569-3DD2B7E8EDCA}"/>
              </a:ext>
            </a:extLst>
          </p:cNvPr>
          <p:cNvSpPr>
            <a:spLocks noGrp="1"/>
          </p:cNvSpPr>
          <p:nvPr>
            <p:ph type="pic" sz="quarter" idx="11" hasCustomPrompt="1"/>
          </p:nvPr>
        </p:nvSpPr>
        <p:spPr>
          <a:xfrm>
            <a:off x="5234287" y="1327858"/>
            <a:ext cx="2177890" cy="2179646"/>
          </a:xfrm>
          <a:custGeom>
            <a:avLst/>
            <a:gdLst>
              <a:gd name="connsiteX0" fmla="*/ 1088945 w 2177890"/>
              <a:gd name="connsiteY0" fmla="*/ 0 h 2179646"/>
              <a:gd name="connsiteX1" fmla="*/ 2177890 w 2177890"/>
              <a:gd name="connsiteY1" fmla="*/ 1089823 h 2179646"/>
              <a:gd name="connsiteX2" fmla="*/ 1088945 w 2177890"/>
              <a:gd name="connsiteY2" fmla="*/ 2179646 h 2179646"/>
              <a:gd name="connsiteX3" fmla="*/ 0 w 2177890"/>
              <a:gd name="connsiteY3" fmla="*/ 1089823 h 2179646"/>
              <a:gd name="connsiteX4" fmla="*/ 1088945 w 2177890"/>
              <a:gd name="connsiteY4" fmla="*/ 0 h 2179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7890" h="2179646">
                <a:moveTo>
                  <a:pt x="1088945" y="0"/>
                </a:moveTo>
                <a:cubicBezTo>
                  <a:pt x="1690353" y="0"/>
                  <a:pt x="2177890" y="487930"/>
                  <a:pt x="2177890" y="1089823"/>
                </a:cubicBezTo>
                <a:cubicBezTo>
                  <a:pt x="2177890" y="1691716"/>
                  <a:pt x="1690353" y="2179646"/>
                  <a:pt x="1088945" y="2179646"/>
                </a:cubicBezTo>
                <a:cubicBezTo>
                  <a:pt x="487537" y="2179646"/>
                  <a:pt x="0" y="1691716"/>
                  <a:pt x="0" y="1089823"/>
                </a:cubicBezTo>
                <a:cubicBezTo>
                  <a:pt x="0" y="487930"/>
                  <a:pt x="487537" y="0"/>
                  <a:pt x="1088945" y="0"/>
                </a:cubicBezTo>
                <a:close/>
              </a:path>
            </a:pathLst>
          </a:custGeom>
        </p:spPr>
        <p:txBody>
          <a:bodyPr wrap="square">
            <a:noAutofit/>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tx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6" name="Blue background box, upper left corner">
            <a:extLst>
              <a:ext uri="{FF2B5EF4-FFF2-40B4-BE49-F238E27FC236}">
                <a16:creationId xmlns:a16="http://schemas.microsoft.com/office/drawing/2014/main" id="{987201F1-6C5D-4D03-8F1A-E652095D7858}"/>
              </a:ext>
              <a:ext uri="{C183D7F6-B498-43B3-948B-1728B52AA6E4}">
                <adec:decorative xmlns:adec="http://schemas.microsoft.com/office/drawing/2017/decorative" val="1"/>
              </a:ext>
            </a:extLst>
          </p:cNvPr>
          <p:cNvSpPr/>
          <p:nvPr userDrawn="1"/>
        </p:nvSpPr>
        <p:spPr bwMode="auto">
          <a:xfrm>
            <a:off x="584199" y="585788"/>
            <a:ext cx="38862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Product/offering description">
            <a:extLst>
              <a:ext uri="{FF2B5EF4-FFF2-40B4-BE49-F238E27FC236}">
                <a16:creationId xmlns:a16="http://schemas.microsoft.com/office/drawing/2014/main" id="{612EAC38-449D-441E-B8E5-DD0DCAE5516A}"/>
              </a:ext>
            </a:extLst>
          </p:cNvPr>
          <p:cNvSpPr>
            <a:spLocks noGrp="1"/>
          </p:cNvSpPr>
          <p:nvPr>
            <p:ph type="body" sz="quarter" idx="16" hasCustomPrompt="1"/>
          </p:nvPr>
        </p:nvSpPr>
        <p:spPr>
          <a:xfrm>
            <a:off x="584200" y="2198687"/>
            <a:ext cx="3886200" cy="2044699"/>
          </a:xfrm>
          <a:prstGeom prst="rect">
            <a:avLst/>
          </a:prstGeom>
        </p:spPr>
        <p:txBody>
          <a:bodyPr lIns="182880" rIns="182880" bIns="182880"/>
          <a:lstStyle>
            <a:lvl1pPr marL="0" indent="0">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Product/Offering related to customer testimonial on the right</a:t>
            </a:r>
          </a:p>
        </p:txBody>
      </p:sp>
      <p:sp>
        <p:nvSpPr>
          <p:cNvPr id="3" name="Icon/Photo placeholder" descr="icon placeholder">
            <a:extLst>
              <a:ext uri="{FF2B5EF4-FFF2-40B4-BE49-F238E27FC236}">
                <a16:creationId xmlns:a16="http://schemas.microsoft.com/office/drawing/2014/main" id="{7F7A376C-A626-DA4A-819B-90591F7D273D}"/>
              </a:ext>
            </a:extLst>
          </p:cNvPr>
          <p:cNvSpPr>
            <a:spLocks noGrp="1"/>
          </p:cNvSpPr>
          <p:nvPr>
            <p:ph type="pic" sz="quarter" idx="12" hasCustomPrompt="1"/>
          </p:nvPr>
        </p:nvSpPr>
        <p:spPr>
          <a:xfrm>
            <a:off x="768919" y="770508"/>
            <a:ext cx="1243012" cy="1077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9" name="Customer example 3 slide title">
            <a:extLst>
              <a:ext uri="{FF2B5EF4-FFF2-40B4-BE49-F238E27FC236}">
                <a16:creationId xmlns:a16="http://schemas.microsoft.com/office/drawing/2014/main" id="{9572613C-2DB7-48ED-8472-C42A8300BCA6}"/>
              </a:ext>
            </a:extLst>
          </p:cNvPr>
          <p:cNvSpPr>
            <a:spLocks noGrp="1"/>
          </p:cNvSpPr>
          <p:nvPr>
            <p:ph type="title" hasCustomPrompt="1"/>
          </p:nvPr>
        </p:nvSpPr>
        <p:spPr>
          <a:xfrm>
            <a:off x="8176063" y="499240"/>
            <a:ext cx="3435307" cy="553998"/>
          </a:xfrm>
          <a:prstGeom prst="rect">
            <a:avLst/>
          </a:prstGeom>
        </p:spPr>
        <p:txBody>
          <a:bodyPr lIns="0" tIns="0" rIns="0" bIns="0"/>
          <a:lstStyle>
            <a:lvl1pPr>
              <a:defRPr sz="2800" baseline="0">
                <a:latin typeface="+mn-lt"/>
              </a:defRPr>
            </a:lvl1pPr>
          </a:lstStyle>
          <a:p>
            <a:r>
              <a:rPr lang="en-US"/>
              <a:t>Customer example (3)</a:t>
            </a:r>
          </a:p>
        </p:txBody>
      </p:sp>
    </p:spTree>
    <p:extLst>
      <p:ext uri="{BB962C8B-B14F-4D97-AF65-F5344CB8AC3E}">
        <p14:creationId xmlns:p14="http://schemas.microsoft.com/office/powerpoint/2010/main" val="367529507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er example 4">
    <p:spTree>
      <p:nvGrpSpPr>
        <p:cNvPr id="1" name=""/>
        <p:cNvGrpSpPr/>
        <p:nvPr/>
      </p:nvGrpSpPr>
      <p:grpSpPr>
        <a:xfrm>
          <a:off x="0" y="0"/>
          <a:ext cx="0" cy="0"/>
          <a:chOff x="0" y="0"/>
          <a:chExt cx="0" cy="0"/>
        </a:xfrm>
      </p:grpSpPr>
      <p:sp>
        <p:nvSpPr>
          <p:cNvPr id="17" name="Description">
            <a:extLst>
              <a:ext uri="{FF2B5EF4-FFF2-40B4-BE49-F238E27FC236}">
                <a16:creationId xmlns:a16="http://schemas.microsoft.com/office/drawing/2014/main" id="{3698A674-77A5-4E3F-92DC-51E80341F686}"/>
              </a:ext>
            </a:extLst>
          </p:cNvPr>
          <p:cNvSpPr>
            <a:spLocks noGrp="1"/>
          </p:cNvSpPr>
          <p:nvPr>
            <p:ph type="body" sz="quarter" idx="14" hasCustomPrompt="1"/>
          </p:nvPr>
        </p:nvSpPr>
        <p:spPr>
          <a:xfrm>
            <a:off x="6963857" y="1440873"/>
            <a:ext cx="4342574" cy="4160043"/>
          </a:xfrm>
          <a:prstGeom prst="rect">
            <a:avLst/>
          </a:prstGeom>
        </p:spPr>
        <p:txBody>
          <a:bodyPr lIns="0" tIns="0" rIns="0" bIns="0"/>
          <a:lstStyle>
            <a:lvl1pPr marL="0" indent="0">
              <a:spcBef>
                <a:spcPts val="0"/>
              </a:spcBef>
              <a:buNone/>
              <a:defRPr sz="2000">
                <a:solidFill>
                  <a:srgbClr val="1A1A1A"/>
                </a:solidFill>
                <a:latin typeface="+mn-lt"/>
              </a:defRPr>
            </a:lvl1pPr>
          </a:lstStyle>
          <a:p>
            <a:pPr lvl="0"/>
            <a:r>
              <a:rPr lang="en-US"/>
              <a:t>Description of product/offering related to customer testimony on the left.</a:t>
            </a:r>
          </a:p>
          <a:p>
            <a:pPr lvl="0"/>
            <a:endParaRPr lang="en-US"/>
          </a:p>
          <a:p>
            <a:pPr lvl="0"/>
            <a:r>
              <a:rPr lang="en-US"/>
              <a:t>Remove text box above or replace text with company name.</a:t>
            </a:r>
          </a:p>
        </p:txBody>
      </p:sp>
      <p:sp>
        <p:nvSpPr>
          <p:cNvPr id="3" name="Background box, left half, dark blue">
            <a:extLst>
              <a:ext uri="{FF2B5EF4-FFF2-40B4-BE49-F238E27FC236}">
                <a16:creationId xmlns:a16="http://schemas.microsoft.com/office/drawing/2014/main" id="{FE235550-310D-734D-8641-B73D6967A336}"/>
              </a:ext>
              <a:ext uri="{C183D7F6-B498-43B3-948B-1728B52AA6E4}">
                <adec:decorative xmlns:adec="http://schemas.microsoft.com/office/drawing/2017/decorative" val="1"/>
              </a:ext>
            </a:extLst>
          </p:cNvPr>
          <p:cNvSpPr/>
          <p:nvPr userDrawn="1"/>
        </p:nvSpPr>
        <p:spPr bwMode="auto">
          <a:xfrm>
            <a:off x="-12331" y="-12328"/>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ustomer logo placeholder" descr="customer logo placeholder">
            <a:extLst>
              <a:ext uri="{FF2B5EF4-FFF2-40B4-BE49-F238E27FC236}">
                <a16:creationId xmlns:a16="http://schemas.microsoft.com/office/drawing/2014/main" id="{368E008D-BB6D-474A-A490-1B175161291A}"/>
              </a:ext>
            </a:extLst>
          </p:cNvPr>
          <p:cNvSpPr>
            <a:spLocks noGrp="1"/>
          </p:cNvSpPr>
          <p:nvPr>
            <p:ph type="pic" sz="quarter" idx="12" hasCustomPrompt="1"/>
          </p:nvPr>
        </p:nvSpPr>
        <p:spPr>
          <a:xfrm>
            <a:off x="3801730" y="4323850"/>
            <a:ext cx="2026729" cy="1286209"/>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customer logo</a:t>
            </a:r>
          </a:p>
        </p:txBody>
      </p:sp>
      <p:sp>
        <p:nvSpPr>
          <p:cNvPr id="6" name="Heading/Name/Title/Company">
            <a:extLst>
              <a:ext uri="{FF2B5EF4-FFF2-40B4-BE49-F238E27FC236}">
                <a16:creationId xmlns:a16="http://schemas.microsoft.com/office/drawing/2014/main" id="{6C4E62F5-53BC-4424-A7E5-0A45DA9CFBF5}"/>
              </a:ext>
            </a:extLst>
          </p:cNvPr>
          <p:cNvSpPr>
            <a:spLocks noGrp="1"/>
          </p:cNvSpPr>
          <p:nvPr>
            <p:ph type="body" sz="quarter" idx="11" hasCustomPrompt="1"/>
          </p:nvPr>
        </p:nvSpPr>
        <p:spPr>
          <a:xfrm>
            <a:off x="3801729" y="1440872"/>
            <a:ext cx="2026031" cy="2394776"/>
          </a:xfrm>
          <a:prstGeom prst="rect">
            <a:avLst/>
          </a:prstGeom>
        </p:spPr>
        <p:txBody>
          <a:bodyPr lIns="0" tIns="0" rIns="0" bIns="0"/>
          <a:lstStyle>
            <a:lvl1pPr marL="0" indent="0">
              <a:spcBef>
                <a:spcPts val="0"/>
              </a:spcBef>
              <a:buNone/>
              <a:defRPr sz="1600">
                <a:solidFill>
                  <a:schemeClr val="bg1"/>
                </a:solidFill>
                <a:latin typeface="Segoe UI" panose="020B0502040204020203" pitchFamily="34" charset="0"/>
                <a:cs typeface="Segoe UI" panose="020B0502040204020203" pitchFamily="34" charset="0"/>
              </a:defRPr>
            </a:lvl1pPr>
          </a:lstStyle>
          <a:p>
            <a:pPr lvl="0"/>
            <a:r>
              <a:rPr lang="en-US"/>
              <a:t>Title</a:t>
            </a:r>
          </a:p>
          <a:p>
            <a:pPr lvl="0"/>
            <a:endParaRPr lang="en-US"/>
          </a:p>
          <a:p>
            <a:pPr lvl="0"/>
            <a:r>
              <a:rPr lang="en-US"/>
              <a:t>Name</a:t>
            </a:r>
          </a:p>
          <a:p>
            <a:pPr lvl="0"/>
            <a:r>
              <a:rPr lang="en-US"/>
              <a:t>Title, Company</a:t>
            </a:r>
          </a:p>
        </p:txBody>
      </p:sp>
      <p:sp>
        <p:nvSpPr>
          <p:cNvPr id="15" name="Quote, with blue fill">
            <a:extLst>
              <a:ext uri="{FF2B5EF4-FFF2-40B4-BE49-F238E27FC236}">
                <a16:creationId xmlns:a16="http://schemas.microsoft.com/office/drawing/2014/main" id="{6612C7A4-3418-406D-BF48-A52453EE122E}"/>
              </a:ext>
            </a:extLst>
          </p:cNvPr>
          <p:cNvSpPr>
            <a:spLocks noGrp="1"/>
          </p:cNvSpPr>
          <p:nvPr>
            <p:ph type="body" sz="quarter" idx="13" hasCustomPrompt="1"/>
          </p:nvPr>
        </p:nvSpPr>
        <p:spPr>
          <a:xfrm>
            <a:off x="596532" y="4323850"/>
            <a:ext cx="2971800" cy="1286209"/>
          </a:xfrm>
          <a:prstGeom prst="rect">
            <a:avLst/>
          </a:prstGeom>
          <a:solidFill>
            <a:srgbClr val="0078D4"/>
          </a:solidFill>
        </p:spPr>
        <p:txBody>
          <a:bodyPr lIns="182880" rIns="182880"/>
          <a:lstStyle>
            <a:lvl1pPr marL="0" indent="0" algn="l">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“Quote”</a:t>
            </a:r>
          </a:p>
        </p:txBody>
      </p:sp>
      <p:sp>
        <p:nvSpPr>
          <p:cNvPr id="5" name="Background box for photo, blue fill">
            <a:extLst>
              <a:ext uri="{FF2B5EF4-FFF2-40B4-BE49-F238E27FC236}">
                <a16:creationId xmlns:a16="http://schemas.microsoft.com/office/drawing/2014/main" id="{31358A95-E9E7-F848-B5EE-9BAA60282892}"/>
              </a:ext>
              <a:ext uri="{C183D7F6-B498-43B3-948B-1728B52AA6E4}">
                <adec:decorative xmlns:adec="http://schemas.microsoft.com/office/drawing/2017/decorative" val="1"/>
              </a:ext>
            </a:extLst>
          </p:cNvPr>
          <p:cNvSpPr/>
          <p:nvPr userDrawn="1"/>
        </p:nvSpPr>
        <p:spPr bwMode="auto">
          <a:xfrm>
            <a:off x="591769" y="1266660"/>
            <a:ext cx="2971800" cy="27432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Photo placeholder" descr="image placeholder">
            <a:extLst>
              <a:ext uri="{FF2B5EF4-FFF2-40B4-BE49-F238E27FC236}">
                <a16:creationId xmlns:a16="http://schemas.microsoft.com/office/drawing/2014/main" id="{2D67A34A-4243-8D4B-AE26-3865B9E1C5D6}"/>
              </a:ext>
            </a:extLst>
          </p:cNvPr>
          <p:cNvSpPr>
            <a:spLocks noGrp="1"/>
          </p:cNvSpPr>
          <p:nvPr>
            <p:ph type="pic" sz="quarter" idx="10" hasCustomPrompt="1"/>
          </p:nvPr>
        </p:nvSpPr>
        <p:spPr>
          <a:xfrm>
            <a:off x="771242" y="1440872"/>
            <a:ext cx="2606040" cy="2394776"/>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9" name="Customer example 4 slide title">
            <a:extLst>
              <a:ext uri="{FF2B5EF4-FFF2-40B4-BE49-F238E27FC236}">
                <a16:creationId xmlns:a16="http://schemas.microsoft.com/office/drawing/2014/main" id="{E54F16F2-AECC-4CE5-B8C1-82B8708D2D1C}"/>
              </a:ext>
            </a:extLst>
          </p:cNvPr>
          <p:cNvSpPr>
            <a:spLocks noGrp="1"/>
          </p:cNvSpPr>
          <p:nvPr>
            <p:ph type="title" hasCustomPrompt="1"/>
          </p:nvPr>
        </p:nvSpPr>
        <p:spPr>
          <a:xfrm>
            <a:off x="6963858" y="499240"/>
            <a:ext cx="4647512" cy="553998"/>
          </a:xfrm>
          <a:prstGeom prst="rect">
            <a:avLst/>
          </a:prstGeom>
        </p:spPr>
        <p:txBody>
          <a:bodyPr lIns="0" tIns="0" rIns="0" bIns="0"/>
          <a:lstStyle>
            <a:lvl1pPr>
              <a:defRPr sz="2800" baseline="0">
                <a:latin typeface="+mn-lt"/>
              </a:defRPr>
            </a:lvl1pPr>
          </a:lstStyle>
          <a:p>
            <a:r>
              <a:rPr lang="en-US"/>
              <a:t>Customer example (4)</a:t>
            </a:r>
          </a:p>
        </p:txBody>
      </p:sp>
    </p:spTree>
    <p:extLst>
      <p:ext uri="{BB962C8B-B14F-4D97-AF65-F5344CB8AC3E}">
        <p14:creationId xmlns:p14="http://schemas.microsoft.com/office/powerpoint/2010/main" val="53601763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er example 5">
    <p:spTree>
      <p:nvGrpSpPr>
        <p:cNvPr id="1" name=""/>
        <p:cNvGrpSpPr/>
        <p:nvPr/>
      </p:nvGrpSpPr>
      <p:grpSpPr>
        <a:xfrm>
          <a:off x="0" y="0"/>
          <a:ext cx="0" cy="0"/>
          <a:chOff x="0" y="0"/>
          <a:chExt cx="0" cy="0"/>
        </a:xfrm>
      </p:grpSpPr>
      <p:sp>
        <p:nvSpPr>
          <p:cNvPr id="16" name="Column 3 description (blue fill)">
            <a:extLst>
              <a:ext uri="{FF2B5EF4-FFF2-40B4-BE49-F238E27FC236}">
                <a16:creationId xmlns:a16="http://schemas.microsoft.com/office/drawing/2014/main" id="{9991B265-F1F0-4473-914F-6602A4529DCA}"/>
              </a:ext>
            </a:extLst>
          </p:cNvPr>
          <p:cNvSpPr>
            <a:spLocks noGrp="1"/>
          </p:cNvSpPr>
          <p:nvPr>
            <p:ph type="body" sz="quarter" idx="15" hasCustomPrompt="1"/>
          </p:nvPr>
        </p:nvSpPr>
        <p:spPr>
          <a:xfrm>
            <a:off x="8185741" y="2796125"/>
            <a:ext cx="3429000" cy="2743200"/>
          </a:xfrm>
          <a:prstGeom prst="rect">
            <a:avLst/>
          </a:prstGeom>
          <a:solidFill>
            <a:srgbClr val="0078D4"/>
          </a:solidFill>
        </p:spPr>
        <p:txBody>
          <a:bodyPr lIns="182880" tIns="91440" rIns="182880" bIns="91440"/>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60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7" name="Column 3 heading (blue fill)">
            <a:extLst>
              <a:ext uri="{FF2B5EF4-FFF2-40B4-BE49-F238E27FC236}">
                <a16:creationId xmlns:a16="http://schemas.microsoft.com/office/drawing/2014/main" id="{665B9C72-4283-4C84-8D05-61299A642B9D}"/>
              </a:ext>
            </a:extLst>
          </p:cNvPr>
          <p:cNvSpPr>
            <a:spLocks noGrp="1"/>
          </p:cNvSpPr>
          <p:nvPr>
            <p:ph type="body" sz="quarter" idx="16" hasCustomPrompt="1"/>
          </p:nvPr>
        </p:nvSpPr>
        <p:spPr>
          <a:xfrm>
            <a:off x="8185741" y="2171138"/>
            <a:ext cx="3429000" cy="453073"/>
          </a:xfrm>
          <a:prstGeom prst="rect">
            <a:avLst/>
          </a:prstGeom>
          <a:solidFill>
            <a:srgbClr val="0078D4"/>
          </a:solidFill>
        </p:spPr>
        <p:txBody>
          <a:bodyPr lIns="182880" tIns="0" rIns="182880" anchor="ctr" anchorCtr="0"/>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a:solidFill>
                  <a:schemeClr val="bg1"/>
                </a:solidFill>
                <a:latin typeface="Segoe UI"/>
                <a:cs typeface="Segoe UI"/>
              </a:defRPr>
            </a:lvl1pPr>
          </a:lstStyle>
          <a:p>
            <a:pPr lvl="0"/>
            <a:r>
              <a:rPr lang="en-US"/>
              <a:t>Results</a:t>
            </a:r>
          </a:p>
        </p:txBody>
      </p:sp>
      <p:sp>
        <p:nvSpPr>
          <p:cNvPr id="14" name="Column 2 description (light grey fill)">
            <a:extLst>
              <a:ext uri="{FF2B5EF4-FFF2-40B4-BE49-F238E27FC236}">
                <a16:creationId xmlns:a16="http://schemas.microsoft.com/office/drawing/2014/main" id="{72F2A4CB-78EE-4612-AE7F-D52EEC9F4167}"/>
              </a:ext>
            </a:extLst>
          </p:cNvPr>
          <p:cNvSpPr>
            <a:spLocks noGrp="1"/>
          </p:cNvSpPr>
          <p:nvPr>
            <p:ph type="body" sz="quarter" idx="13" hasCustomPrompt="1"/>
          </p:nvPr>
        </p:nvSpPr>
        <p:spPr>
          <a:xfrm>
            <a:off x="4371215" y="2796125"/>
            <a:ext cx="3429000" cy="2743200"/>
          </a:xfrm>
          <a:prstGeom prst="rect">
            <a:avLst/>
          </a:prstGeom>
          <a:solidFill>
            <a:srgbClr val="D2D2D2"/>
          </a:solidFill>
        </p:spPr>
        <p:txBody>
          <a:bodyPr lIns="182880" tIns="91440" rIns="182880" bIns="91440"/>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5" name="Column 2 heading (light grey fill)">
            <a:extLst>
              <a:ext uri="{FF2B5EF4-FFF2-40B4-BE49-F238E27FC236}">
                <a16:creationId xmlns:a16="http://schemas.microsoft.com/office/drawing/2014/main" id="{B18E464D-F91E-4758-91E1-785DE4F8A04C}"/>
              </a:ext>
            </a:extLst>
          </p:cNvPr>
          <p:cNvSpPr>
            <a:spLocks noGrp="1"/>
          </p:cNvSpPr>
          <p:nvPr>
            <p:ph type="body" sz="quarter" idx="14" hasCustomPrompt="1"/>
          </p:nvPr>
        </p:nvSpPr>
        <p:spPr>
          <a:xfrm>
            <a:off x="4371215" y="2171138"/>
            <a:ext cx="3429000" cy="453073"/>
          </a:xfrm>
          <a:prstGeom prst="rect">
            <a:avLst/>
          </a:prstGeom>
          <a:solidFill>
            <a:srgbClr val="D2D2D2"/>
          </a:solidFill>
        </p:spPr>
        <p:txBody>
          <a:bodyPr lIns="182880" tIns="0" rIns="182880" anchor="ctr" anchorCtr="0"/>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a:solidFill>
                  <a:srgbClr val="1A1A1A"/>
                </a:solidFill>
                <a:latin typeface="Segoe UI"/>
                <a:cs typeface="Segoe UI"/>
              </a:defRPr>
            </a:lvl1pPr>
          </a:lstStyle>
          <a:p>
            <a:pPr lvl="0"/>
            <a:r>
              <a:rPr lang="en-US"/>
              <a:t>Tactics</a:t>
            </a:r>
          </a:p>
        </p:txBody>
      </p:sp>
      <p:sp>
        <p:nvSpPr>
          <p:cNvPr id="13" name="Column 1 heading (light grey fill)">
            <a:extLst>
              <a:ext uri="{FF2B5EF4-FFF2-40B4-BE49-F238E27FC236}">
                <a16:creationId xmlns:a16="http://schemas.microsoft.com/office/drawing/2014/main" id="{D3805925-CCAB-47BC-BA4B-5FB7BAEE8869}"/>
              </a:ext>
            </a:extLst>
          </p:cNvPr>
          <p:cNvSpPr>
            <a:spLocks noGrp="1"/>
          </p:cNvSpPr>
          <p:nvPr>
            <p:ph type="body" sz="quarter" idx="12" hasCustomPrompt="1"/>
          </p:nvPr>
        </p:nvSpPr>
        <p:spPr>
          <a:xfrm>
            <a:off x="593682" y="2171138"/>
            <a:ext cx="3429000" cy="453073"/>
          </a:xfrm>
          <a:prstGeom prst="rect">
            <a:avLst/>
          </a:prstGeom>
          <a:solidFill>
            <a:srgbClr val="D2D2D2"/>
          </a:solidFill>
        </p:spPr>
        <p:txBody>
          <a:bodyPr lIns="182880" tIns="0" rIns="182880" anchor="ctr" anchorCtr="0"/>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a:solidFill>
                  <a:srgbClr val="1A1A1A"/>
                </a:solidFill>
                <a:latin typeface="Segoe UI"/>
                <a:cs typeface="Segoe UI"/>
              </a:defRPr>
            </a:lvl1pPr>
          </a:lstStyle>
          <a:p>
            <a:pPr lvl="0"/>
            <a:r>
              <a:rPr lang="en-US"/>
              <a:t>Objectives</a:t>
            </a:r>
          </a:p>
        </p:txBody>
      </p:sp>
      <p:sp>
        <p:nvSpPr>
          <p:cNvPr id="3" name="Column 1 description (light grey fill)">
            <a:extLst>
              <a:ext uri="{FF2B5EF4-FFF2-40B4-BE49-F238E27FC236}">
                <a16:creationId xmlns:a16="http://schemas.microsoft.com/office/drawing/2014/main" id="{C880F315-C2BB-4CC1-BF4F-B3015F8040A3}"/>
              </a:ext>
            </a:extLst>
          </p:cNvPr>
          <p:cNvSpPr>
            <a:spLocks noGrp="1"/>
          </p:cNvSpPr>
          <p:nvPr>
            <p:ph type="body" sz="quarter" idx="11" hasCustomPrompt="1"/>
          </p:nvPr>
        </p:nvSpPr>
        <p:spPr>
          <a:xfrm>
            <a:off x="593682" y="2796125"/>
            <a:ext cx="3429000" cy="2743200"/>
          </a:xfrm>
          <a:prstGeom prst="rect">
            <a:avLst/>
          </a:prstGeom>
          <a:solidFill>
            <a:srgbClr val="D2D2D2"/>
          </a:solidFill>
        </p:spPr>
        <p:txBody>
          <a:bodyPr lIns="182880" tIns="91440" rIns="182880" bIns="91440"/>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600">
                <a:solidFill>
                  <a:srgbClr val="1A1A1A"/>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Ut </a:t>
            </a:r>
            <a:r>
              <a:rPr lang="en-US" err="1"/>
              <a:t>aliquam</a:t>
            </a:r>
            <a:r>
              <a:rPr lang="en-US"/>
              <a:t> ac </a:t>
            </a:r>
            <a:r>
              <a:rPr lang="en-US" err="1"/>
              <a:t>lectus</a:t>
            </a:r>
            <a:r>
              <a:rPr lang="en-US"/>
              <a:t> </a:t>
            </a:r>
            <a:r>
              <a:rPr lang="en-US" err="1"/>
              <a:t>eu</a:t>
            </a:r>
            <a:r>
              <a:rPr lang="en-US"/>
              <a:t> </a:t>
            </a:r>
            <a:r>
              <a:rPr lang="en-US" err="1"/>
              <a:t>posuere</a:t>
            </a:r>
            <a:r>
              <a:rPr lang="en-US"/>
              <a:t>.</a:t>
            </a:r>
          </a:p>
        </p:txBody>
      </p:sp>
      <p:sp>
        <p:nvSpPr>
          <p:cNvPr id="11" name="Brief summary (1 line)"/>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Short summary of customer work</a:t>
            </a:r>
          </a:p>
        </p:txBody>
      </p:sp>
      <p:sp>
        <p:nvSpPr>
          <p:cNvPr id="10" name="Customer example 5 slide title">
            <a:extLst>
              <a:ext uri="{FF2B5EF4-FFF2-40B4-BE49-F238E27FC236}">
                <a16:creationId xmlns:a16="http://schemas.microsoft.com/office/drawing/2014/main" id="{279B7E72-940F-42A7-9C3F-8ED0ED97E857}"/>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Customer example (5) (3 columns)</a:t>
            </a:r>
          </a:p>
        </p:txBody>
      </p:sp>
    </p:spTree>
    <p:extLst>
      <p:ext uri="{BB962C8B-B14F-4D97-AF65-F5344CB8AC3E}">
        <p14:creationId xmlns:p14="http://schemas.microsoft.com/office/powerpoint/2010/main" val="256932701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ustomer Example_6">
    <p:spTree>
      <p:nvGrpSpPr>
        <p:cNvPr id="1" name=""/>
        <p:cNvGrpSpPr/>
        <p:nvPr/>
      </p:nvGrpSpPr>
      <p:grpSpPr>
        <a:xfrm>
          <a:off x="0" y="0"/>
          <a:ext cx="0" cy="0"/>
          <a:chOff x="0" y="0"/>
          <a:chExt cx="0" cy="0"/>
        </a:xfrm>
      </p:grpSpPr>
      <p:sp>
        <p:nvSpPr>
          <p:cNvPr id="3" name="Square image placeholder, right half" descr="image placeholder, right, 7.5 inches square">
            <a:extLst>
              <a:ext uri="{FF2B5EF4-FFF2-40B4-BE49-F238E27FC236}">
                <a16:creationId xmlns:a16="http://schemas.microsoft.com/office/drawing/2014/main" id="{61C1962D-5A47-AC40-A094-2EF78BACEE17}"/>
              </a:ext>
            </a:extLst>
          </p:cNvPr>
          <p:cNvSpPr>
            <a:spLocks noGrp="1"/>
          </p:cNvSpPr>
          <p:nvPr>
            <p:ph type="pic" sz="quarter" idx="11" hasCustomPrompt="1"/>
          </p:nvPr>
        </p:nvSpPr>
        <p:spPr>
          <a:xfrm>
            <a:off x="5334001" y="1177"/>
            <a:ext cx="6858000" cy="68580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7" name="Name/Title/Companhy">
            <a:extLst>
              <a:ext uri="{FF2B5EF4-FFF2-40B4-BE49-F238E27FC236}">
                <a16:creationId xmlns:a16="http://schemas.microsoft.com/office/drawing/2014/main" id="{507A826D-2DEE-E94D-A934-5661F5CBF921}"/>
              </a:ext>
            </a:extLst>
          </p:cNvPr>
          <p:cNvSpPr>
            <a:spLocks noGrp="1"/>
          </p:cNvSpPr>
          <p:nvPr>
            <p:ph type="body" sz="quarter" idx="10" hasCustomPrompt="1"/>
          </p:nvPr>
        </p:nvSpPr>
        <p:spPr>
          <a:xfrm>
            <a:off x="591770" y="4990784"/>
            <a:ext cx="4162425" cy="492443"/>
          </a:xfrm>
          <a:prstGeom prst="rect">
            <a:avLst/>
          </a:prstGeom>
        </p:spPr>
        <p:txBody>
          <a:bodyPr lIns="0" tIns="0" rIns="0" bIns="0">
            <a:spAutoFit/>
          </a:bodyPr>
          <a:lstStyle>
            <a:lvl1pPr marL="0" indent="0">
              <a:spcBef>
                <a:spcPts val="0"/>
              </a:spcBef>
              <a:spcAft>
                <a:spcPts val="0"/>
              </a:spcAft>
              <a:buNone/>
              <a:defRPr sz="1600"/>
            </a:lvl1pPr>
          </a:lstStyle>
          <a:p>
            <a:r>
              <a:rPr lang="en-US"/>
              <a:t>Name</a:t>
            </a:r>
          </a:p>
          <a:p>
            <a:r>
              <a:rPr lang="en-US"/>
              <a:t>Position, Company</a:t>
            </a:r>
          </a:p>
        </p:txBody>
      </p:sp>
      <p:sp>
        <p:nvSpPr>
          <p:cNvPr id="5" name="Customer example 6 slide title (brief quote)">
            <a:extLst>
              <a:ext uri="{FF2B5EF4-FFF2-40B4-BE49-F238E27FC236}">
                <a16:creationId xmlns:a16="http://schemas.microsoft.com/office/drawing/2014/main" id="{8985C08D-D0DC-CE4B-A45B-77FE5398192B}"/>
              </a:ext>
            </a:extLst>
          </p:cNvPr>
          <p:cNvSpPr>
            <a:spLocks noGrp="1"/>
          </p:cNvSpPr>
          <p:nvPr>
            <p:ph type="title" hasCustomPrompt="1"/>
          </p:nvPr>
        </p:nvSpPr>
        <p:spPr>
          <a:xfrm>
            <a:off x="596532" y="1435100"/>
            <a:ext cx="4161981" cy="1107996"/>
          </a:xfrm>
          <a:prstGeom prst="rect">
            <a:avLst/>
          </a:prstGeom>
        </p:spPr>
        <p:txBody>
          <a:bodyPr lIns="0" tIns="0" rIns="0" bIns="0">
            <a:spAutoFit/>
          </a:bodyPr>
          <a:lstStyle>
            <a:lvl1pPr>
              <a:spcBef>
                <a:spcPts val="0"/>
              </a:spcBef>
              <a:spcAft>
                <a:spcPts val="0"/>
              </a:spcAft>
              <a:defRPr/>
            </a:lvl1pPr>
          </a:lstStyle>
          <a:p>
            <a:r>
              <a:rPr lang="en-US"/>
              <a:t>Customer example (6): quote</a:t>
            </a:r>
          </a:p>
        </p:txBody>
      </p:sp>
    </p:spTree>
    <p:extLst>
      <p:ext uri="{BB962C8B-B14F-4D97-AF65-F5344CB8AC3E}">
        <p14:creationId xmlns:p14="http://schemas.microsoft.com/office/powerpoint/2010/main" val="11430954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er Example 7 (short title)">
    <p:spTree>
      <p:nvGrpSpPr>
        <p:cNvPr id="1" name=""/>
        <p:cNvGrpSpPr/>
        <p:nvPr/>
      </p:nvGrpSpPr>
      <p:grpSpPr>
        <a:xfrm>
          <a:off x="0" y="0"/>
          <a:ext cx="0" cy="0"/>
          <a:chOff x="0" y="0"/>
          <a:chExt cx="0" cy="0"/>
        </a:xfrm>
      </p:grpSpPr>
      <p:sp>
        <p:nvSpPr>
          <p:cNvPr id="4" name="Picture Placeholder, right half" descr="image placeholder, right, 7.5 inches square">
            <a:extLst>
              <a:ext uri="{FF2B5EF4-FFF2-40B4-BE49-F238E27FC236}">
                <a16:creationId xmlns:a16="http://schemas.microsoft.com/office/drawing/2014/main" id="{0393D20D-B5C0-4A9D-B3D8-C9FE73E3D08C}"/>
              </a:ext>
            </a:extLst>
          </p:cNvPr>
          <p:cNvSpPr>
            <a:spLocks noGrp="1"/>
          </p:cNvSpPr>
          <p:nvPr>
            <p:ph type="pic" sz="quarter" idx="10" hasCustomPrompt="1"/>
          </p:nvPr>
        </p:nvSpPr>
        <p:spPr>
          <a:xfrm>
            <a:off x="5624514" y="0"/>
            <a:ext cx="6558251" cy="6858000"/>
          </a:xfrm>
          <a:prstGeom prst="rect">
            <a:avLst/>
          </a:prstGeom>
        </p:spPr>
        <p:txBody>
          <a:bodyPr/>
          <a:lstStyle>
            <a:lvl1pPr marL="0" indent="0">
              <a:buNone/>
              <a:defRPr/>
            </a:lvl1pPr>
          </a:lstStyle>
          <a:p>
            <a:r>
              <a:rPr lang="en-US"/>
              <a:t>Click or tap to insert image</a:t>
            </a:r>
          </a:p>
        </p:txBody>
      </p:sp>
      <p:sp>
        <p:nvSpPr>
          <p:cNvPr id="22" name="Call to action (2 or 3 words) (hyperlink)">
            <a:extLst>
              <a:ext uri="{FF2B5EF4-FFF2-40B4-BE49-F238E27FC236}">
                <a16:creationId xmlns:a16="http://schemas.microsoft.com/office/drawing/2014/main" id="{1ABAB600-A227-4722-BE0F-89760CE3D713}"/>
              </a:ext>
            </a:extLst>
          </p:cNvPr>
          <p:cNvSpPr>
            <a:spLocks noGrp="1"/>
          </p:cNvSpPr>
          <p:nvPr>
            <p:ph type="body" sz="quarter" idx="18" hasCustomPrompt="1"/>
          </p:nvPr>
        </p:nvSpPr>
        <p:spPr>
          <a:xfrm>
            <a:off x="3759200" y="5919789"/>
            <a:ext cx="1574800" cy="349250"/>
          </a:xfrm>
          <a:prstGeom prst="rect">
            <a:avLst/>
          </a:prstGeom>
        </p:spPr>
        <p:txBody>
          <a:bodyPr anchor="ctr" anchorCtr="0"/>
          <a:lstStyle>
            <a:lvl1pPr marL="0" indent="0">
              <a:buNone/>
              <a:defRPr sz="1200">
                <a:solidFill>
                  <a:schemeClr val="tx2"/>
                </a:solidFill>
              </a:defRPr>
            </a:lvl1pPr>
            <a:lvl2pPr marL="228556" indent="0">
              <a:buNone/>
              <a:defRPr sz="1000"/>
            </a:lvl2pPr>
            <a:lvl3pPr marL="457112" indent="0">
              <a:buNone/>
              <a:defRPr sz="1000"/>
            </a:lvl3pPr>
            <a:lvl4pPr marL="661861" indent="0">
              <a:buNone/>
              <a:defRPr sz="1000"/>
            </a:lvl4pPr>
            <a:lvl5pPr marL="855499" indent="0">
              <a:buNone/>
              <a:defRPr sz="1000"/>
            </a:lvl5pPr>
          </a:lstStyle>
          <a:p>
            <a:pPr lvl="0"/>
            <a:r>
              <a:rPr lang="en-US"/>
              <a:t>Call to action </a:t>
            </a:r>
            <a:br>
              <a:rPr lang="en-US"/>
            </a:br>
            <a:r>
              <a:rPr lang="en-US"/>
              <a:t>(two or three words)</a:t>
            </a:r>
          </a:p>
        </p:txBody>
      </p:sp>
      <p:sp>
        <p:nvSpPr>
          <p:cNvPr id="27" name="Right-pointing arrow">
            <a:extLst>
              <a:ext uri="{FF2B5EF4-FFF2-40B4-BE49-F238E27FC236}">
                <a16:creationId xmlns:a16="http://schemas.microsoft.com/office/drawing/2014/main" id="{C72C4075-4D58-4719-A817-0CB92EDC69ED}"/>
              </a:ext>
              <a:ext uri="{C183D7F6-B498-43B3-948B-1728B52AA6E4}">
                <adec:decorative xmlns:adec="http://schemas.microsoft.com/office/drawing/2017/decorative" val="1"/>
              </a:ext>
            </a:extLst>
          </p:cNvPr>
          <p:cNvSpPr/>
          <p:nvPr userDrawn="1"/>
        </p:nvSpPr>
        <p:spPr bwMode="auto">
          <a:xfrm rot="5400000">
            <a:off x="3487825" y="6017457"/>
            <a:ext cx="178544" cy="153917"/>
          </a:xfrm>
          <a:prstGeom prst="triangl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Customer logo placeholder">
            <a:extLst>
              <a:ext uri="{FF2B5EF4-FFF2-40B4-BE49-F238E27FC236}">
                <a16:creationId xmlns:a16="http://schemas.microsoft.com/office/drawing/2014/main" id="{E945B26E-486B-478F-A368-43E8B5EE3901}"/>
              </a:ext>
            </a:extLst>
          </p:cNvPr>
          <p:cNvSpPr>
            <a:spLocks noGrp="1"/>
          </p:cNvSpPr>
          <p:nvPr userDrawn="1">
            <p:ph type="pic" sz="quarter" idx="15" hasCustomPrompt="1"/>
          </p:nvPr>
        </p:nvSpPr>
        <p:spPr>
          <a:xfrm>
            <a:off x="593210" y="5583612"/>
            <a:ext cx="2057400" cy="685800"/>
          </a:xfrm>
          <a:prstGeom prst="rect">
            <a:avLst/>
          </a:prstGeom>
        </p:spPr>
        <p:txBody>
          <a:bodyPr lIns="0" tIns="0" rIns="0" bIns="0"/>
          <a:lstStyle>
            <a:lvl1pPr marL="0" indent="0">
              <a:buNone/>
              <a:defRPr sz="1200">
                <a:solidFill>
                  <a:schemeClr val="tx1"/>
                </a:solidFill>
              </a:defRPr>
            </a:lvl1pPr>
          </a:lstStyle>
          <a:p>
            <a:r>
              <a:rPr lang="en-US"/>
              <a:t>Click or tap to add customer logo.</a:t>
            </a:r>
          </a:p>
        </p:txBody>
      </p:sp>
      <p:sp>
        <p:nvSpPr>
          <p:cNvPr id="20" name="Testimonial">
            <a:extLst>
              <a:ext uri="{FF2B5EF4-FFF2-40B4-BE49-F238E27FC236}">
                <a16:creationId xmlns:a16="http://schemas.microsoft.com/office/drawing/2014/main" id="{B12DE034-BDE6-4685-A517-E77B29F77FAE}"/>
              </a:ext>
            </a:extLst>
          </p:cNvPr>
          <p:cNvSpPr>
            <a:spLocks noGrp="1"/>
          </p:cNvSpPr>
          <p:nvPr userDrawn="1">
            <p:ph type="body" sz="quarter" idx="17" hasCustomPrompt="1"/>
          </p:nvPr>
        </p:nvSpPr>
        <p:spPr>
          <a:xfrm>
            <a:off x="591589" y="2391627"/>
            <a:ext cx="4742411" cy="2845392"/>
          </a:xfrm>
          <a:prstGeom prst="rect">
            <a:avLst/>
          </a:prstGeom>
        </p:spPr>
        <p:txBody>
          <a:bodyPr lIns="0" tIns="0" rIns="0" bIns="0"/>
          <a:lstStyle>
            <a:lvl1pPr marL="0" marR="0" indent="0" defTabSz="913522" rtl="0" eaLnBrk="1" fontAlgn="auto" latinLnBrk="0" hangingPunct="1">
              <a:lnSpc>
                <a:spcPct val="100000"/>
              </a:lnSpc>
              <a:spcBef>
                <a:spcPts val="0"/>
              </a:spcBef>
              <a:spcAft>
                <a:spcPts val="0"/>
              </a:spcAft>
              <a:buClrTx/>
              <a:buSzTx/>
              <a:buFontTx/>
              <a:buNone/>
              <a:tabLst/>
              <a:defRPr sz="1600">
                <a:solidFill>
                  <a:schemeClr val="tx2"/>
                </a:solidFill>
                <a:latin typeface="Segoe UI Semilight" panose="020B0402040204020203" pitchFamily="34" charset="0"/>
                <a:cs typeface="Segoe UI Semilight" panose="020B0402040204020203" pitchFamily="34" charset="0"/>
              </a:defRPr>
            </a:lvl1pPr>
            <a:lvl2pPr marL="228556" indent="0">
              <a:buNone/>
              <a:defRPr sz="1600">
                <a:latin typeface="Segoe UI Semilight" panose="020B0402040204020203" pitchFamily="34" charset="0"/>
                <a:cs typeface="Segoe UI Semilight" panose="020B0402040204020203" pitchFamily="34" charset="0"/>
              </a:defRPr>
            </a:lvl2pPr>
            <a:lvl3pPr marL="457112" indent="0">
              <a:buNone/>
              <a:defRPr sz="1600">
                <a:latin typeface="Segoe UI Semilight" panose="020B0402040204020203" pitchFamily="34" charset="0"/>
                <a:cs typeface="Segoe UI Semilight" panose="020B0402040204020203" pitchFamily="34" charset="0"/>
              </a:defRPr>
            </a:lvl3pPr>
            <a:lvl4pPr marL="661861" indent="0">
              <a:buNone/>
              <a:defRPr sz="1600">
                <a:latin typeface="Segoe UI Semilight" panose="020B0402040204020203" pitchFamily="34" charset="0"/>
                <a:cs typeface="Segoe UI Semilight" panose="020B0402040204020203" pitchFamily="34" charset="0"/>
              </a:defRPr>
            </a:lvl4pPr>
            <a:lvl5pPr marL="855499" indent="0">
              <a:buNone/>
              <a:defRPr sz="1600">
                <a:latin typeface="Segoe UI Semilight" panose="020B0402040204020203" pitchFamily="34" charset="0"/>
                <a:cs typeface="Segoe UI Semilight" panose="020B0402040204020203" pitchFamily="34" charset="0"/>
              </a:defRPr>
            </a:lvl5pPr>
          </a:lstStyle>
          <a:p>
            <a:pPr lvl="0" indent="-456849" defTabSz="913522">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endParaRPr lang="en-US" sz="2000" kern="0">
              <a:solidFill>
                <a:srgbClr val="1A1A1A"/>
              </a:solidFill>
              <a:latin typeface="Segoe UI Semilight" panose="020B0402040204020203" pitchFamily="34" charset="0"/>
              <a:ea typeface="Segoe UI" pitchFamily="34" charset="0"/>
              <a:cs typeface="Segoe UI Semilight" panose="020B0402040204020203" pitchFamily="34" charset="0"/>
            </a:endParaRPr>
          </a:p>
          <a:p>
            <a:pPr marL="0" marR="0" lvl="0" indent="0" defTabSz="913522" rtl="0" eaLnBrk="1" fontAlgn="auto" latinLnBrk="0" hangingPunct="1">
              <a:lnSpc>
                <a:spcPts val="1600"/>
              </a:lnSpc>
              <a:spcBef>
                <a:spcPts val="0"/>
              </a:spcBef>
              <a:spcAft>
                <a:spcPts val="0"/>
              </a:spcAft>
              <a:buClrTx/>
              <a:buSzTx/>
              <a:buFontTx/>
              <a:buNone/>
              <a:tabLst/>
              <a:defRPr/>
            </a:pPr>
            <a:br>
              <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600" b="0" i="0" u="none" strike="noStrike" kern="0" cap="none" spc="0" normalizeH="0" baseline="0" noProof="0">
                <a:ln>
                  <a:noFill/>
                </a:ln>
                <a:solidFill>
                  <a:srgbClr val="1A1A1A"/>
                </a:solidFill>
                <a:effectLst/>
                <a:uLnTx/>
                <a:uFillTx/>
                <a:latin typeface="Segoe UI Semibold"/>
                <a:ea typeface="Segoe UI" pitchFamily="34" charset="0"/>
                <a:cs typeface="Segoe UI Semibold"/>
              </a:rPr>
              <a:t>–</a:t>
            </a: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a:t>
            </a:r>
            <a:r>
              <a:rPr kumimoji="0" lang="en-US" sz="1600" b="0" i="0" u="none" strike="noStrike" kern="0" cap="none" spc="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rPr>
              <a:t>Name</a:t>
            </a:r>
            <a:endPar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endParaRPr>
          </a:p>
          <a:p>
            <a:pPr marL="0" marR="0" lvl="0" indent="0" defTabSz="913522" rtl="0" eaLnBrk="1" fontAlgn="auto" latinLnBrk="0" hangingPunct="1">
              <a:lnSpc>
                <a:spcPts val="1600"/>
              </a:lnSpc>
              <a:spcBef>
                <a:spcPts val="0"/>
              </a:spcBef>
              <a:spcAft>
                <a:spcPts val="0"/>
              </a:spcAft>
              <a:buClrTx/>
              <a:buSzTx/>
              <a:buFontTx/>
              <a:buNone/>
              <a:tabLst/>
              <a:defRPr/>
            </a:pP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Title</a:t>
            </a:r>
            <a:r>
              <a:rPr kumimoji="0" lang="en-US" sz="1600" b="0" i="0" u="none" strike="noStrike" kern="0" cap="none" spc="0" normalizeH="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Company</a:t>
            </a: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a:t>
            </a:r>
          </a:p>
        </p:txBody>
      </p:sp>
      <p:sp>
        <p:nvSpPr>
          <p:cNvPr id="8" name="Customer example 7 slide title (short)">
            <a:extLst>
              <a:ext uri="{FF2B5EF4-FFF2-40B4-BE49-F238E27FC236}">
                <a16:creationId xmlns:a16="http://schemas.microsoft.com/office/drawing/2014/main" id="{976E4C74-5B7B-4A0F-ABC0-7B91DA51A598}"/>
              </a:ext>
            </a:extLst>
          </p:cNvPr>
          <p:cNvSpPr>
            <a:spLocks noGrp="1"/>
          </p:cNvSpPr>
          <p:nvPr>
            <p:ph type="title" hasCustomPrompt="1"/>
          </p:nvPr>
        </p:nvSpPr>
        <p:spPr>
          <a:xfrm>
            <a:off x="587070" y="457201"/>
            <a:ext cx="4746930" cy="1675390"/>
          </a:xfrm>
          <a:prstGeom prst="rect">
            <a:avLst/>
          </a:prstGeom>
        </p:spPr>
        <p:txBody>
          <a:bodyPr lIns="0" tIns="0" rIns="0" bIns="0"/>
          <a:lstStyle>
            <a:lvl1pPr>
              <a:defRPr baseline="0">
                <a:latin typeface="Segoe UI Semilight" panose="020B0402040204020203" pitchFamily="34" charset="0"/>
                <a:cs typeface="Segoe UI Semilight" panose="020B0402040204020203" pitchFamily="34" charset="0"/>
              </a:defRPr>
            </a:lvl1pPr>
          </a:lstStyle>
          <a:p>
            <a:r>
              <a:rPr lang="en-US"/>
              <a:t>Customer example (7)</a:t>
            </a:r>
            <a:br>
              <a:rPr lang="en-US"/>
            </a:br>
            <a:r>
              <a:rPr lang="en-US"/>
              <a:t>(shorter title)</a:t>
            </a:r>
          </a:p>
        </p:txBody>
      </p:sp>
    </p:spTree>
    <p:extLst>
      <p:ext uri="{BB962C8B-B14F-4D97-AF65-F5344CB8AC3E}">
        <p14:creationId xmlns:p14="http://schemas.microsoft.com/office/powerpoint/2010/main" val="31491445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5"/>
            <a:ext cx="3618381" cy="2483629"/>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369010932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ustomer Example 7 (longer title)">
    <p:spTree>
      <p:nvGrpSpPr>
        <p:cNvPr id="1" name=""/>
        <p:cNvGrpSpPr/>
        <p:nvPr/>
      </p:nvGrpSpPr>
      <p:grpSpPr>
        <a:xfrm>
          <a:off x="0" y="0"/>
          <a:ext cx="0" cy="0"/>
          <a:chOff x="0" y="0"/>
          <a:chExt cx="0" cy="0"/>
        </a:xfrm>
      </p:grpSpPr>
      <p:sp>
        <p:nvSpPr>
          <p:cNvPr id="4" name="Picture placeholder, right half" descr="image placeholder, right, 7.5 inches square">
            <a:extLst>
              <a:ext uri="{FF2B5EF4-FFF2-40B4-BE49-F238E27FC236}">
                <a16:creationId xmlns:a16="http://schemas.microsoft.com/office/drawing/2014/main" id="{0393D20D-B5C0-4A9D-B3D8-C9FE73E3D08C}"/>
              </a:ext>
            </a:extLst>
          </p:cNvPr>
          <p:cNvSpPr>
            <a:spLocks noGrp="1"/>
          </p:cNvSpPr>
          <p:nvPr>
            <p:ph type="pic" sz="quarter" idx="10" hasCustomPrompt="1"/>
          </p:nvPr>
        </p:nvSpPr>
        <p:spPr>
          <a:xfrm>
            <a:off x="5624514" y="0"/>
            <a:ext cx="6558251" cy="6858000"/>
          </a:xfrm>
          <a:prstGeom prst="rect">
            <a:avLst/>
          </a:prstGeom>
        </p:spPr>
        <p:txBody>
          <a:bodyPr/>
          <a:lstStyle>
            <a:lvl1pPr marL="0" indent="0">
              <a:buNone/>
              <a:defRPr/>
            </a:lvl1pPr>
          </a:lstStyle>
          <a:p>
            <a:r>
              <a:rPr lang="en-US"/>
              <a:t>Click or tap to insert image</a:t>
            </a:r>
          </a:p>
        </p:txBody>
      </p:sp>
      <p:sp>
        <p:nvSpPr>
          <p:cNvPr id="22" name="Call to action (2 or 3 words) (hyperlink)">
            <a:extLst>
              <a:ext uri="{FF2B5EF4-FFF2-40B4-BE49-F238E27FC236}">
                <a16:creationId xmlns:a16="http://schemas.microsoft.com/office/drawing/2014/main" id="{1ABAB600-A227-4722-BE0F-89760CE3D713}"/>
              </a:ext>
            </a:extLst>
          </p:cNvPr>
          <p:cNvSpPr>
            <a:spLocks noGrp="1"/>
          </p:cNvSpPr>
          <p:nvPr>
            <p:ph type="body" sz="quarter" idx="18" hasCustomPrompt="1"/>
          </p:nvPr>
        </p:nvSpPr>
        <p:spPr>
          <a:xfrm>
            <a:off x="3759200" y="5919789"/>
            <a:ext cx="1574800" cy="349250"/>
          </a:xfrm>
          <a:prstGeom prst="rect">
            <a:avLst/>
          </a:prstGeom>
        </p:spPr>
        <p:txBody>
          <a:bodyPr anchor="ctr" anchorCtr="0"/>
          <a:lstStyle>
            <a:lvl1pPr marL="0" indent="0">
              <a:buNone/>
              <a:defRPr sz="1200">
                <a:solidFill>
                  <a:schemeClr val="tx2"/>
                </a:solidFill>
              </a:defRPr>
            </a:lvl1pPr>
            <a:lvl2pPr marL="228556" indent="0">
              <a:buNone/>
              <a:defRPr sz="1000"/>
            </a:lvl2pPr>
            <a:lvl3pPr marL="457112" indent="0">
              <a:buNone/>
              <a:defRPr sz="1000"/>
            </a:lvl3pPr>
            <a:lvl4pPr marL="661861" indent="0">
              <a:buNone/>
              <a:defRPr sz="1000"/>
            </a:lvl4pPr>
            <a:lvl5pPr marL="855499" indent="0">
              <a:buNone/>
              <a:defRPr sz="1000"/>
            </a:lvl5pPr>
          </a:lstStyle>
          <a:p>
            <a:pPr lvl="0"/>
            <a:r>
              <a:rPr lang="en-US"/>
              <a:t>Call to action </a:t>
            </a:r>
            <a:br>
              <a:rPr lang="en-US"/>
            </a:br>
            <a:r>
              <a:rPr lang="en-US"/>
              <a:t>(two or three words)</a:t>
            </a:r>
          </a:p>
        </p:txBody>
      </p:sp>
      <p:sp>
        <p:nvSpPr>
          <p:cNvPr id="27" name="Right-pointing arrow">
            <a:extLst>
              <a:ext uri="{FF2B5EF4-FFF2-40B4-BE49-F238E27FC236}">
                <a16:creationId xmlns:a16="http://schemas.microsoft.com/office/drawing/2014/main" id="{C72C4075-4D58-4719-A817-0CB92EDC69ED}"/>
              </a:ext>
              <a:ext uri="{C183D7F6-B498-43B3-948B-1728B52AA6E4}">
                <adec:decorative xmlns:adec="http://schemas.microsoft.com/office/drawing/2017/decorative" val="1"/>
              </a:ext>
            </a:extLst>
          </p:cNvPr>
          <p:cNvSpPr/>
          <p:nvPr userDrawn="1"/>
        </p:nvSpPr>
        <p:spPr bwMode="auto">
          <a:xfrm rot="5400000">
            <a:off x="3487825" y="6017457"/>
            <a:ext cx="178544" cy="153917"/>
          </a:xfrm>
          <a:prstGeom prst="triangl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Customer logo placeholder">
            <a:extLst>
              <a:ext uri="{FF2B5EF4-FFF2-40B4-BE49-F238E27FC236}">
                <a16:creationId xmlns:a16="http://schemas.microsoft.com/office/drawing/2014/main" id="{E945B26E-486B-478F-A368-43E8B5EE3901}"/>
              </a:ext>
            </a:extLst>
          </p:cNvPr>
          <p:cNvSpPr>
            <a:spLocks noGrp="1"/>
          </p:cNvSpPr>
          <p:nvPr userDrawn="1">
            <p:ph type="pic" sz="quarter" idx="15" hasCustomPrompt="1"/>
          </p:nvPr>
        </p:nvSpPr>
        <p:spPr>
          <a:xfrm>
            <a:off x="593210" y="5583612"/>
            <a:ext cx="2057400" cy="685800"/>
          </a:xfrm>
          <a:prstGeom prst="rect">
            <a:avLst/>
          </a:prstGeom>
        </p:spPr>
        <p:txBody>
          <a:bodyPr lIns="0" tIns="0" rIns="0" bIns="0"/>
          <a:lstStyle>
            <a:lvl1pPr marL="0" indent="0">
              <a:buNone/>
              <a:defRPr sz="1200">
                <a:solidFill>
                  <a:schemeClr val="tx1"/>
                </a:solidFill>
              </a:defRPr>
            </a:lvl1pPr>
          </a:lstStyle>
          <a:p>
            <a:r>
              <a:rPr lang="en-US"/>
              <a:t>Click or tap to add customer logo.</a:t>
            </a:r>
          </a:p>
        </p:txBody>
      </p:sp>
      <p:sp>
        <p:nvSpPr>
          <p:cNvPr id="11" name="Testimonial">
            <a:extLst>
              <a:ext uri="{FF2B5EF4-FFF2-40B4-BE49-F238E27FC236}">
                <a16:creationId xmlns:a16="http://schemas.microsoft.com/office/drawing/2014/main" id="{648BA5A0-34F2-4EE4-9824-D25AD585C347}"/>
              </a:ext>
            </a:extLst>
          </p:cNvPr>
          <p:cNvSpPr>
            <a:spLocks noGrp="1"/>
          </p:cNvSpPr>
          <p:nvPr>
            <p:ph type="body" sz="quarter" idx="20" hasCustomPrompt="1"/>
          </p:nvPr>
        </p:nvSpPr>
        <p:spPr>
          <a:xfrm>
            <a:off x="591589" y="2945841"/>
            <a:ext cx="4742411" cy="2344966"/>
          </a:xfrm>
          <a:prstGeom prst="rect">
            <a:avLst/>
          </a:prstGeom>
        </p:spPr>
        <p:txBody>
          <a:bodyPr lIns="0" tIns="0" rIns="0" bIns="0"/>
          <a:lstStyle>
            <a:lvl1pPr marL="0" marR="0" indent="0" defTabSz="913522" rtl="0" eaLnBrk="1" fontAlgn="auto" latinLnBrk="0" hangingPunct="1">
              <a:lnSpc>
                <a:spcPct val="100000"/>
              </a:lnSpc>
              <a:spcBef>
                <a:spcPts val="0"/>
              </a:spcBef>
              <a:spcAft>
                <a:spcPts val="0"/>
              </a:spcAft>
              <a:buClrTx/>
              <a:buSzTx/>
              <a:buFontTx/>
              <a:buNone/>
              <a:tabLst/>
              <a:defRPr sz="1600">
                <a:solidFill>
                  <a:schemeClr val="tx2"/>
                </a:solidFill>
                <a:latin typeface="Segoe UI Semilight" panose="020B0402040204020203" pitchFamily="34" charset="0"/>
                <a:cs typeface="Segoe UI Semilight" panose="020B0402040204020203" pitchFamily="34" charset="0"/>
              </a:defRPr>
            </a:lvl1pPr>
            <a:lvl2pPr marL="228556" indent="0">
              <a:buNone/>
              <a:defRPr sz="1600">
                <a:latin typeface="Segoe UI Semilight" panose="020B0402040204020203" pitchFamily="34" charset="0"/>
                <a:cs typeface="Segoe UI Semilight" panose="020B0402040204020203" pitchFamily="34" charset="0"/>
              </a:defRPr>
            </a:lvl2pPr>
            <a:lvl3pPr marL="457112" indent="0">
              <a:buNone/>
              <a:defRPr sz="1600">
                <a:latin typeface="Segoe UI Semilight" panose="020B0402040204020203" pitchFamily="34" charset="0"/>
                <a:cs typeface="Segoe UI Semilight" panose="020B0402040204020203" pitchFamily="34" charset="0"/>
              </a:defRPr>
            </a:lvl3pPr>
            <a:lvl4pPr marL="661861" indent="0">
              <a:buNone/>
              <a:defRPr sz="1600">
                <a:latin typeface="Segoe UI Semilight" panose="020B0402040204020203" pitchFamily="34" charset="0"/>
                <a:cs typeface="Segoe UI Semilight" panose="020B0402040204020203" pitchFamily="34" charset="0"/>
              </a:defRPr>
            </a:lvl4pPr>
            <a:lvl5pPr marL="855499" indent="0">
              <a:buNone/>
              <a:defRPr sz="1600">
                <a:latin typeface="Segoe UI Semilight" panose="020B0402040204020203" pitchFamily="34" charset="0"/>
                <a:cs typeface="Segoe UI Semilight" panose="020B0402040204020203" pitchFamily="34" charset="0"/>
              </a:defRPr>
            </a:lvl5pPr>
          </a:lstStyle>
          <a:p>
            <a:pPr lvl="0" indent="-456849" defTabSz="913522">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a:t>
            </a:r>
            <a:endParaRPr lang="en-US" sz="2000" kern="0">
              <a:solidFill>
                <a:srgbClr val="1A1A1A"/>
              </a:solidFill>
              <a:latin typeface="Segoe UI Semilight" panose="020B0402040204020203" pitchFamily="34" charset="0"/>
              <a:ea typeface="Segoe UI" pitchFamily="34" charset="0"/>
              <a:cs typeface="Segoe UI Semilight" panose="020B0402040204020203" pitchFamily="34" charset="0"/>
            </a:endParaRPr>
          </a:p>
          <a:p>
            <a:pPr marL="0" marR="0" lvl="0" indent="0" defTabSz="913522" rtl="0" eaLnBrk="1" fontAlgn="auto" latinLnBrk="0" hangingPunct="1">
              <a:lnSpc>
                <a:spcPts val="1600"/>
              </a:lnSpc>
              <a:spcBef>
                <a:spcPts val="0"/>
              </a:spcBef>
              <a:spcAft>
                <a:spcPts val="0"/>
              </a:spcAft>
              <a:buClrTx/>
              <a:buSzTx/>
              <a:buFontTx/>
              <a:buNone/>
              <a:tabLst/>
              <a:defRPr/>
            </a:pPr>
            <a:br>
              <a:rPr kumimoji="0" lang="en-US" sz="18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600" b="0" i="0" u="none" strike="noStrike" kern="0" cap="none" spc="0" normalizeH="0" baseline="0" noProof="0">
                <a:ln>
                  <a:noFill/>
                </a:ln>
                <a:solidFill>
                  <a:srgbClr val="1A1A1A"/>
                </a:solidFill>
                <a:effectLst/>
                <a:uLnTx/>
                <a:uFillTx/>
                <a:latin typeface="Segoe UI Semibold"/>
                <a:ea typeface="Segoe UI" pitchFamily="34" charset="0"/>
                <a:cs typeface="Segoe UI Semibold"/>
              </a:rPr>
              <a:t>–</a:t>
            </a: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a:t>
            </a:r>
            <a:r>
              <a:rPr kumimoji="0" lang="en-US" sz="1600" b="0" i="0" u="none" strike="noStrike" kern="0" cap="none" spc="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rPr>
              <a:t>Name</a:t>
            </a:r>
            <a:endPar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endParaRPr>
          </a:p>
          <a:p>
            <a:pPr marL="0" marR="0" lvl="0" indent="0" defTabSz="913522" rtl="0" eaLnBrk="1" fontAlgn="auto" latinLnBrk="0" hangingPunct="1">
              <a:lnSpc>
                <a:spcPts val="1600"/>
              </a:lnSpc>
              <a:spcBef>
                <a:spcPts val="0"/>
              </a:spcBef>
              <a:spcAft>
                <a:spcPts val="0"/>
              </a:spcAft>
              <a:buClrTx/>
              <a:buSzTx/>
              <a:buFontTx/>
              <a:buNone/>
              <a:tabLst/>
              <a:defRPr/>
            </a:pP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Title</a:t>
            </a:r>
            <a:r>
              <a:rPr kumimoji="0" lang="en-US" sz="1600" b="0" i="0" u="none" strike="noStrike" kern="0" cap="none" spc="0" normalizeH="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Company</a:t>
            </a:r>
            <a:r>
              <a:rPr kumimoji="0" lang="en-US" sz="1600" b="0" i="0" u="none" strike="noStrike" kern="0" cap="none" spc="0" normalizeH="0" baseline="0" noProof="0">
                <a:ln>
                  <a:noFill/>
                </a:ln>
                <a:solidFill>
                  <a:srgbClr val="1A1A1A"/>
                </a:solidFill>
                <a:effectLst/>
                <a:uLnTx/>
                <a:uFillTx/>
                <a:latin typeface="Segoe UI Semilight" panose="020B0402040204020203" pitchFamily="34" charset="0"/>
                <a:ea typeface="Segoe UI" pitchFamily="34" charset="0"/>
                <a:cs typeface="Segoe UI Semilight" panose="020B0402040204020203" pitchFamily="34" charset="0"/>
              </a:rPr>
              <a:t> </a:t>
            </a:r>
          </a:p>
        </p:txBody>
      </p:sp>
      <p:sp>
        <p:nvSpPr>
          <p:cNvPr id="8" name="Customer example 7 slide title (longer)">
            <a:extLst>
              <a:ext uri="{FF2B5EF4-FFF2-40B4-BE49-F238E27FC236}">
                <a16:creationId xmlns:a16="http://schemas.microsoft.com/office/drawing/2014/main" id="{BD42A188-DE83-4138-B3B6-26FA180F20FD}"/>
              </a:ext>
            </a:extLst>
          </p:cNvPr>
          <p:cNvSpPr>
            <a:spLocks noGrp="1"/>
          </p:cNvSpPr>
          <p:nvPr>
            <p:ph type="title" hasCustomPrompt="1"/>
          </p:nvPr>
        </p:nvSpPr>
        <p:spPr>
          <a:xfrm>
            <a:off x="587070" y="457201"/>
            <a:ext cx="4746930" cy="2266948"/>
          </a:xfrm>
          <a:prstGeom prst="rect">
            <a:avLst/>
          </a:prstGeom>
        </p:spPr>
        <p:txBody>
          <a:bodyPr lIns="0" tIns="0" rIns="0" bIns="0"/>
          <a:lstStyle>
            <a:lvl1pPr>
              <a:defRPr baseline="0">
                <a:latin typeface="Segoe UI Semilight" panose="020B0402040204020203" pitchFamily="34" charset="0"/>
                <a:cs typeface="Segoe UI Semilight" panose="020B0402040204020203" pitchFamily="34" charset="0"/>
              </a:defRPr>
            </a:lvl1pPr>
          </a:lstStyle>
          <a:p>
            <a:r>
              <a:rPr lang="en-US"/>
              <a:t>Customer example (7)</a:t>
            </a:r>
            <a:br>
              <a:rPr lang="en-US"/>
            </a:br>
            <a:r>
              <a:rPr lang="en-US"/>
              <a:t>(longer title)</a:t>
            </a:r>
          </a:p>
        </p:txBody>
      </p:sp>
    </p:spTree>
    <p:extLst>
      <p:ext uri="{BB962C8B-B14F-4D97-AF65-F5344CB8AC3E}">
        <p14:creationId xmlns:p14="http://schemas.microsoft.com/office/powerpoint/2010/main" val="37817012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er Example 8">
    <p:spTree>
      <p:nvGrpSpPr>
        <p:cNvPr id="1" name=""/>
        <p:cNvGrpSpPr/>
        <p:nvPr/>
      </p:nvGrpSpPr>
      <p:grpSpPr>
        <a:xfrm>
          <a:off x="0" y="0"/>
          <a:ext cx="0" cy="0"/>
          <a:chOff x="0" y="0"/>
          <a:chExt cx="0" cy="0"/>
        </a:xfrm>
      </p:grpSpPr>
      <p:sp>
        <p:nvSpPr>
          <p:cNvPr id="44" name="Text placeholder to mark placement of icon">
            <a:extLst>
              <a:ext uri="{FF2B5EF4-FFF2-40B4-BE49-F238E27FC236}">
                <a16:creationId xmlns:a16="http://schemas.microsoft.com/office/drawing/2014/main" id="{17CA6287-5287-4C54-8E2C-AB8BC4D2F5C7}"/>
              </a:ext>
            </a:extLst>
          </p:cNvPr>
          <p:cNvSpPr>
            <a:spLocks noGrp="1"/>
          </p:cNvSpPr>
          <p:nvPr>
            <p:ph type="body" sz="quarter" idx="25" hasCustomPrompt="1"/>
          </p:nvPr>
        </p:nvSpPr>
        <p:spPr>
          <a:xfrm>
            <a:off x="9344025" y="5619752"/>
            <a:ext cx="2273300" cy="649287"/>
          </a:xfrm>
          <a:prstGeom prst="rect">
            <a:avLst/>
          </a:prstGeom>
          <a:ln>
            <a:solidFill>
              <a:schemeClr val="tx1"/>
            </a:solidFill>
          </a:ln>
        </p:spPr>
        <p:txBody>
          <a:bodyPr/>
          <a:lstStyle>
            <a:lvl1pPr marL="0" indent="0">
              <a:buNone/>
              <a:defRPr sz="1400"/>
            </a:lvl1pPr>
            <a:lvl2pPr marL="228556" indent="0">
              <a:buNone/>
              <a:defRPr sz="1400"/>
            </a:lvl2pPr>
            <a:lvl3pPr marL="457112" indent="0">
              <a:buNone/>
              <a:defRPr sz="1400"/>
            </a:lvl3pPr>
            <a:lvl4pPr marL="661861" indent="0">
              <a:buNone/>
              <a:defRPr sz="1400"/>
            </a:lvl4pPr>
            <a:lvl5pPr marL="855499" indent="0">
              <a:buNone/>
              <a:defRPr sz="1400"/>
            </a:lvl5pPr>
          </a:lstStyle>
          <a:p>
            <a:pPr lvl="0"/>
            <a:r>
              <a:rPr lang="en-US"/>
              <a:t>Add icon with hyperlink in lower right corner of this box (then delete box)</a:t>
            </a:r>
          </a:p>
        </p:txBody>
      </p:sp>
      <p:sp>
        <p:nvSpPr>
          <p:cNvPr id="25" name="Textimonial">
            <a:extLst>
              <a:ext uri="{FF2B5EF4-FFF2-40B4-BE49-F238E27FC236}">
                <a16:creationId xmlns:a16="http://schemas.microsoft.com/office/drawing/2014/main" id="{B96F4F29-BCF7-4498-9C31-DB6359D52E5A}"/>
              </a:ext>
            </a:extLst>
          </p:cNvPr>
          <p:cNvSpPr>
            <a:spLocks noGrp="1"/>
          </p:cNvSpPr>
          <p:nvPr>
            <p:ph type="body" sz="quarter" idx="16" hasCustomPrompt="1"/>
          </p:nvPr>
        </p:nvSpPr>
        <p:spPr>
          <a:xfrm>
            <a:off x="7044888" y="2886076"/>
            <a:ext cx="4572000" cy="2225675"/>
          </a:xfrm>
          <a:prstGeom prst="rect">
            <a:avLst/>
          </a:prstGeom>
        </p:spPr>
        <p:txBody>
          <a:bodyPr lIns="0" tIns="0" rIns="0" bIns="0"/>
          <a:lstStyle>
            <a:lvl1pPr marL="0" indent="0">
              <a:spcBef>
                <a:spcPts val="0"/>
              </a:spcBef>
              <a:spcAft>
                <a:spcPts val="1200"/>
              </a:spcAft>
              <a:buNone/>
              <a:defRPr sz="1400" b="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Insert quote here, followed by:</a:t>
            </a:r>
          </a:p>
          <a:p>
            <a:pPr lvl="0"/>
            <a:r>
              <a:rPr lang="en-US"/>
              <a:t>Name [preferably, but not necessarily, in bold]</a:t>
            </a:r>
            <a:br>
              <a:rPr lang="en-US"/>
            </a:br>
            <a:r>
              <a:rPr lang="en-US"/>
              <a:t>Title, Company</a:t>
            </a:r>
          </a:p>
          <a:p>
            <a:pPr lvl="0"/>
            <a:endParaRPr lang="en-US"/>
          </a:p>
        </p:txBody>
      </p:sp>
      <p:sp>
        <p:nvSpPr>
          <p:cNvPr id="23" name="Heading/Summary/Topic">
            <a:extLst>
              <a:ext uri="{FF2B5EF4-FFF2-40B4-BE49-F238E27FC236}">
                <a16:creationId xmlns:a16="http://schemas.microsoft.com/office/drawing/2014/main" id="{AED83E49-0110-4497-B1A9-D8D36DC4630D}"/>
              </a:ext>
            </a:extLst>
          </p:cNvPr>
          <p:cNvSpPr>
            <a:spLocks noGrp="1"/>
          </p:cNvSpPr>
          <p:nvPr>
            <p:ph type="body" sz="quarter" idx="15" hasCustomPrompt="1"/>
          </p:nvPr>
        </p:nvSpPr>
        <p:spPr>
          <a:xfrm>
            <a:off x="7044888" y="1238249"/>
            <a:ext cx="4572000" cy="1371600"/>
          </a:xfrm>
          <a:prstGeom prst="rect">
            <a:avLst/>
          </a:prstGeom>
        </p:spPr>
        <p:txBody>
          <a:bodyPr lIns="0" tIns="0" rIns="0" bIns="0"/>
          <a:lstStyle>
            <a:lvl1pPr marL="0" indent="0">
              <a:buNone/>
              <a:defRPr sz="2000">
                <a:latin typeface="+mj-lt"/>
              </a:defRPr>
            </a:lvl1pPr>
            <a:lvl2pPr>
              <a:defRPr sz="2000">
                <a:latin typeface="+mj-lt"/>
              </a:defRPr>
            </a:lvl2pPr>
            <a:lvl3pPr>
              <a:defRPr sz="2000">
                <a:latin typeface="+mj-lt"/>
              </a:defRPr>
            </a:lvl3pPr>
            <a:lvl4pPr>
              <a:defRPr sz="2000">
                <a:latin typeface="+mj-lt"/>
              </a:defRPr>
            </a:lvl4pPr>
            <a:lvl5pPr>
              <a:defRPr sz="2000">
                <a:latin typeface="+mj-lt"/>
              </a:defRPr>
            </a:lvl5pPr>
          </a:lstStyle>
          <a:p>
            <a:pPr lvl="0"/>
            <a:r>
              <a:rPr lang="en-US"/>
              <a:t>Heading/Summary/Topic</a:t>
            </a:r>
          </a:p>
        </p:txBody>
      </p:sp>
      <p:sp>
        <p:nvSpPr>
          <p:cNvPr id="39" name="List of countries">
            <a:extLst>
              <a:ext uri="{FF2B5EF4-FFF2-40B4-BE49-F238E27FC236}">
                <a16:creationId xmlns:a16="http://schemas.microsoft.com/office/drawing/2014/main" id="{C2C8584B-CE7D-4B9D-A4B3-7ACD64A37BBA}"/>
              </a:ext>
            </a:extLst>
          </p:cNvPr>
          <p:cNvSpPr>
            <a:spLocks noGrp="1"/>
          </p:cNvSpPr>
          <p:nvPr>
            <p:ph type="body" sz="quarter" idx="24" hasCustomPrompt="1"/>
          </p:nvPr>
        </p:nvSpPr>
        <p:spPr>
          <a:xfrm>
            <a:off x="5627686" y="5464366"/>
            <a:ext cx="1143000" cy="804672"/>
          </a:xfrm>
          <a:prstGeom prst="rect">
            <a:avLst/>
          </a:prstGeom>
        </p:spPr>
        <p:txBody>
          <a:bodyPr lIns="0" tIns="0" rIns="0" bIns="0"/>
          <a:lstStyle>
            <a:lvl1pPr marL="0" indent="0">
              <a:buNone/>
              <a:defRPr sz="1200"/>
            </a:lvl1pPr>
            <a:lvl2pPr marL="228556" indent="0">
              <a:buNone/>
              <a:defRPr sz="1200"/>
            </a:lvl2pPr>
            <a:lvl3pPr marL="457112" indent="0">
              <a:buNone/>
              <a:defRPr sz="1200"/>
            </a:lvl3pPr>
            <a:lvl4pPr marL="661861" indent="0">
              <a:buNone/>
              <a:defRPr sz="1200"/>
            </a:lvl4pPr>
            <a:lvl5pPr marL="855499" indent="0">
              <a:buNone/>
              <a:defRPr sz="1200"/>
            </a:lvl5pPr>
          </a:lstStyle>
          <a:p>
            <a:pPr lvl="0"/>
            <a:r>
              <a:rPr lang="en-US"/>
              <a:t>Country</a:t>
            </a:r>
          </a:p>
        </p:txBody>
      </p:sp>
      <p:sp>
        <p:nvSpPr>
          <p:cNvPr id="34" name="Country heading">
            <a:extLst>
              <a:ext uri="{FF2B5EF4-FFF2-40B4-BE49-F238E27FC236}">
                <a16:creationId xmlns:a16="http://schemas.microsoft.com/office/drawing/2014/main" id="{DE02B4C9-5D1A-4ECD-9E3D-F2024114E028}"/>
              </a:ext>
            </a:extLst>
          </p:cNvPr>
          <p:cNvSpPr>
            <a:spLocks noGrp="1"/>
          </p:cNvSpPr>
          <p:nvPr>
            <p:ph type="body" sz="quarter" idx="20" hasCustomPrompt="1"/>
          </p:nvPr>
        </p:nvSpPr>
        <p:spPr>
          <a:xfrm>
            <a:off x="5627686" y="5170035"/>
            <a:ext cx="1143000" cy="228600"/>
          </a:xfrm>
          <a:prstGeom prst="rect">
            <a:avLst/>
          </a:prstGeom>
        </p:spPr>
        <p:txBody>
          <a:bodyPr lIns="0" tIns="0" rIns="0" bIns="0"/>
          <a:lstStyle>
            <a:lvl1pPr marL="0" indent="0">
              <a:buNone/>
              <a:defRPr sz="1200" b="1">
                <a:latin typeface="+mn-lt"/>
              </a:defRPr>
            </a:lvl1pPr>
            <a:lvl2pPr marL="228556" indent="0">
              <a:buNone/>
              <a:defRPr sz="1000"/>
            </a:lvl2pPr>
            <a:lvl3pPr marL="457112" indent="0">
              <a:buNone/>
              <a:defRPr sz="1000"/>
            </a:lvl3pPr>
            <a:lvl4pPr marL="661861" indent="0">
              <a:buNone/>
              <a:defRPr sz="1000"/>
            </a:lvl4pPr>
            <a:lvl5pPr marL="855499" indent="0">
              <a:buNone/>
              <a:defRPr sz="1000"/>
            </a:lvl5pPr>
          </a:lstStyle>
          <a:p>
            <a:pPr lvl="0"/>
            <a:r>
              <a:rPr lang="en-US"/>
              <a:t>Country</a:t>
            </a:r>
          </a:p>
        </p:txBody>
      </p:sp>
      <p:sp>
        <p:nvSpPr>
          <p:cNvPr id="38" name="Industry/sector description">
            <a:extLst>
              <a:ext uri="{FF2B5EF4-FFF2-40B4-BE49-F238E27FC236}">
                <a16:creationId xmlns:a16="http://schemas.microsoft.com/office/drawing/2014/main" id="{BD838303-D29A-4C39-9E77-B08DDA9674A7}"/>
              </a:ext>
            </a:extLst>
          </p:cNvPr>
          <p:cNvSpPr>
            <a:spLocks noGrp="1"/>
          </p:cNvSpPr>
          <p:nvPr>
            <p:ph type="body" sz="quarter" idx="23" hasCustomPrompt="1"/>
          </p:nvPr>
        </p:nvSpPr>
        <p:spPr>
          <a:xfrm>
            <a:off x="4105188" y="5458167"/>
            <a:ext cx="1371600" cy="804672"/>
          </a:xfrm>
          <a:prstGeom prst="rect">
            <a:avLst/>
          </a:prstGeom>
        </p:spPr>
        <p:txBody>
          <a:bodyPr lIns="0" tIns="0" rIns="0" bIns="0"/>
          <a:lstStyle>
            <a:lvl1pPr marL="0" indent="0">
              <a:buNone/>
              <a:defRPr sz="1200"/>
            </a:lvl1pPr>
            <a:lvl2pPr marL="228556" indent="0">
              <a:buNone/>
              <a:defRPr sz="1200"/>
            </a:lvl2pPr>
            <a:lvl3pPr marL="457112" indent="0">
              <a:buNone/>
              <a:defRPr sz="1200"/>
            </a:lvl3pPr>
            <a:lvl4pPr marL="661861" indent="0">
              <a:buNone/>
              <a:defRPr sz="1200"/>
            </a:lvl4pPr>
            <a:lvl5pPr marL="855499" indent="0">
              <a:buNone/>
              <a:defRPr sz="1200"/>
            </a:lvl5pPr>
          </a:lstStyle>
          <a:p>
            <a:pPr lvl="0"/>
            <a:r>
              <a:rPr lang="en-US"/>
              <a:t>Name of industry</a:t>
            </a:r>
            <a:r>
              <a:rPr lang="en-US" sz="1200">
                <a:latin typeface="Segoe UI" panose="020B0502040204020203" pitchFamily="34" charset="0"/>
                <a:cs typeface="Segoe UI" panose="020B0502040204020203" pitchFamily="34" charset="0"/>
              </a:rPr>
              <a:t>—Sector</a:t>
            </a:r>
            <a:endParaRPr lang="en-US"/>
          </a:p>
        </p:txBody>
      </p:sp>
      <p:sp>
        <p:nvSpPr>
          <p:cNvPr id="32" name="Industry heading">
            <a:extLst>
              <a:ext uri="{FF2B5EF4-FFF2-40B4-BE49-F238E27FC236}">
                <a16:creationId xmlns:a16="http://schemas.microsoft.com/office/drawing/2014/main" id="{B0F037CF-5B8A-4704-B126-919A43254CEA}"/>
              </a:ext>
            </a:extLst>
          </p:cNvPr>
          <p:cNvSpPr>
            <a:spLocks noGrp="1"/>
          </p:cNvSpPr>
          <p:nvPr>
            <p:ph type="body" sz="quarter" idx="19" hasCustomPrompt="1"/>
          </p:nvPr>
        </p:nvSpPr>
        <p:spPr>
          <a:xfrm>
            <a:off x="4105188" y="5170035"/>
            <a:ext cx="1371600" cy="228600"/>
          </a:xfrm>
          <a:prstGeom prst="rect">
            <a:avLst/>
          </a:prstGeom>
        </p:spPr>
        <p:txBody>
          <a:bodyPr lIns="0" tIns="0" rIns="0" bIns="0"/>
          <a:lstStyle>
            <a:lvl1pPr marL="0" indent="0">
              <a:buNone/>
              <a:defRPr sz="1200" b="1">
                <a:latin typeface="+mn-lt"/>
              </a:defRPr>
            </a:lvl1pPr>
            <a:lvl2pPr marL="228556" indent="0">
              <a:buNone/>
              <a:defRPr sz="1000"/>
            </a:lvl2pPr>
            <a:lvl3pPr marL="457112" indent="0">
              <a:buNone/>
              <a:defRPr sz="1000"/>
            </a:lvl3pPr>
            <a:lvl4pPr marL="661861" indent="0">
              <a:buNone/>
              <a:defRPr sz="1000"/>
            </a:lvl4pPr>
            <a:lvl5pPr marL="855499" indent="0">
              <a:buNone/>
              <a:defRPr sz="1000"/>
            </a:lvl5pPr>
          </a:lstStyle>
          <a:p>
            <a:pPr lvl="0"/>
            <a:r>
              <a:rPr lang="en-US"/>
              <a:t>Industry</a:t>
            </a:r>
          </a:p>
        </p:txBody>
      </p:sp>
      <p:sp>
        <p:nvSpPr>
          <p:cNvPr id="37" name="Organization size description">
            <a:extLst>
              <a:ext uri="{FF2B5EF4-FFF2-40B4-BE49-F238E27FC236}">
                <a16:creationId xmlns:a16="http://schemas.microsoft.com/office/drawing/2014/main" id="{85CDFE34-9794-4103-8C0B-A9EA34FDDC7F}"/>
              </a:ext>
            </a:extLst>
          </p:cNvPr>
          <p:cNvSpPr>
            <a:spLocks noGrp="1"/>
          </p:cNvSpPr>
          <p:nvPr>
            <p:ph type="body" sz="quarter" idx="22" hasCustomPrompt="1"/>
          </p:nvPr>
        </p:nvSpPr>
        <p:spPr>
          <a:xfrm>
            <a:off x="2354090" y="5458167"/>
            <a:ext cx="1600200" cy="804672"/>
          </a:xfrm>
          <a:prstGeom prst="rect">
            <a:avLst/>
          </a:prstGeom>
        </p:spPr>
        <p:txBody>
          <a:bodyPr lIns="0" tIns="0" rIns="0" bIns="0"/>
          <a:lstStyle>
            <a:lvl1pPr marL="0" indent="0">
              <a:buNone/>
              <a:defRPr sz="1200"/>
            </a:lvl1pPr>
            <a:lvl2pPr marL="228556" indent="0">
              <a:buNone/>
              <a:defRPr sz="1200"/>
            </a:lvl2pPr>
            <a:lvl3pPr marL="457112" indent="0">
              <a:buNone/>
              <a:defRPr sz="1200"/>
            </a:lvl3pPr>
            <a:lvl4pPr marL="661861" indent="0">
              <a:buNone/>
              <a:defRPr sz="1200"/>
            </a:lvl4pPr>
            <a:lvl5pPr marL="855499" indent="0">
              <a:buNone/>
              <a:defRPr sz="1200"/>
            </a:lvl5pPr>
          </a:lstStyle>
          <a:p>
            <a:pPr lvl="0"/>
            <a:r>
              <a:rPr lang="en-US"/>
              <a:t>##### employees</a:t>
            </a:r>
          </a:p>
        </p:txBody>
      </p:sp>
      <p:sp>
        <p:nvSpPr>
          <p:cNvPr id="31" name="Organization size heading">
            <a:extLst>
              <a:ext uri="{FF2B5EF4-FFF2-40B4-BE49-F238E27FC236}">
                <a16:creationId xmlns:a16="http://schemas.microsoft.com/office/drawing/2014/main" id="{1AC1E047-38A1-4D44-BFF7-80386050E50C}"/>
              </a:ext>
            </a:extLst>
          </p:cNvPr>
          <p:cNvSpPr>
            <a:spLocks noGrp="1"/>
          </p:cNvSpPr>
          <p:nvPr>
            <p:ph type="body" sz="quarter" idx="18" hasCustomPrompt="1"/>
          </p:nvPr>
        </p:nvSpPr>
        <p:spPr>
          <a:xfrm>
            <a:off x="2354090" y="5170035"/>
            <a:ext cx="1600200" cy="228600"/>
          </a:xfrm>
          <a:prstGeom prst="rect">
            <a:avLst/>
          </a:prstGeom>
        </p:spPr>
        <p:txBody>
          <a:bodyPr lIns="0" tIns="0" rIns="0" bIns="0"/>
          <a:lstStyle>
            <a:lvl1pPr marL="0" indent="0">
              <a:buNone/>
              <a:defRPr sz="1200" b="1">
                <a:latin typeface="+mn-lt"/>
              </a:defRPr>
            </a:lvl1pPr>
            <a:lvl2pPr marL="228556" indent="0">
              <a:buNone/>
              <a:defRPr sz="1000"/>
            </a:lvl2pPr>
            <a:lvl3pPr marL="457112" indent="0">
              <a:buNone/>
              <a:defRPr sz="1000"/>
            </a:lvl3pPr>
            <a:lvl4pPr marL="661861" indent="0">
              <a:buNone/>
              <a:defRPr sz="1000"/>
            </a:lvl4pPr>
            <a:lvl5pPr marL="855499" indent="0">
              <a:buNone/>
              <a:defRPr sz="1000"/>
            </a:lvl5pPr>
          </a:lstStyle>
          <a:p>
            <a:pPr lvl="0"/>
            <a:r>
              <a:rPr lang="en-US"/>
              <a:t>Organization size</a:t>
            </a:r>
          </a:p>
        </p:txBody>
      </p:sp>
      <p:sp>
        <p:nvSpPr>
          <p:cNvPr id="36" name="List or description of products and services">
            <a:extLst>
              <a:ext uri="{FF2B5EF4-FFF2-40B4-BE49-F238E27FC236}">
                <a16:creationId xmlns:a16="http://schemas.microsoft.com/office/drawing/2014/main" id="{BD846C65-AFE8-4AE0-A7C7-1AD0BC224A9C}"/>
              </a:ext>
            </a:extLst>
          </p:cNvPr>
          <p:cNvSpPr>
            <a:spLocks noGrp="1"/>
          </p:cNvSpPr>
          <p:nvPr>
            <p:ph type="body" sz="quarter" idx="21" hasCustomPrompt="1"/>
          </p:nvPr>
        </p:nvSpPr>
        <p:spPr>
          <a:xfrm>
            <a:off x="598488" y="5458167"/>
            <a:ext cx="1600200" cy="804672"/>
          </a:xfrm>
          <a:prstGeom prst="rect">
            <a:avLst/>
          </a:prstGeom>
        </p:spPr>
        <p:txBody>
          <a:bodyPr lIns="0" tIns="0" rIns="0" bIns="0"/>
          <a:lstStyle>
            <a:lvl1pPr marL="0" indent="0">
              <a:buNone/>
              <a:defRPr sz="1200"/>
            </a:lvl1pPr>
            <a:lvl2pPr marL="228556" indent="0">
              <a:buNone/>
              <a:defRPr sz="1200"/>
            </a:lvl2pPr>
            <a:lvl3pPr marL="457112" indent="0">
              <a:buNone/>
              <a:defRPr sz="1200"/>
            </a:lvl3pPr>
            <a:lvl4pPr marL="661861" indent="0">
              <a:buNone/>
              <a:defRPr sz="1200"/>
            </a:lvl4pPr>
            <a:lvl5pPr marL="855499" indent="0">
              <a:buNone/>
              <a:defRPr sz="1200"/>
            </a:lvl5pPr>
          </a:lstStyle>
          <a:p>
            <a:pPr lvl="0"/>
            <a:r>
              <a:rPr lang="en-US"/>
              <a:t>Microsoft product(s)/service(s)</a:t>
            </a:r>
          </a:p>
        </p:txBody>
      </p:sp>
      <p:sp>
        <p:nvSpPr>
          <p:cNvPr id="28" name="Products and services heading">
            <a:extLst>
              <a:ext uri="{FF2B5EF4-FFF2-40B4-BE49-F238E27FC236}">
                <a16:creationId xmlns:a16="http://schemas.microsoft.com/office/drawing/2014/main" id="{09085704-A1DF-4853-8787-B015C82A3D5C}"/>
              </a:ext>
            </a:extLst>
          </p:cNvPr>
          <p:cNvSpPr>
            <a:spLocks noGrp="1"/>
          </p:cNvSpPr>
          <p:nvPr>
            <p:ph type="body" sz="quarter" idx="17" hasCustomPrompt="1"/>
          </p:nvPr>
        </p:nvSpPr>
        <p:spPr>
          <a:xfrm>
            <a:off x="602991" y="5170035"/>
            <a:ext cx="1600200" cy="228600"/>
          </a:xfrm>
          <a:prstGeom prst="rect">
            <a:avLst/>
          </a:prstGeom>
        </p:spPr>
        <p:txBody>
          <a:bodyPr lIns="0" tIns="0" rIns="0" bIns="0"/>
          <a:lstStyle>
            <a:lvl1pPr marL="0" indent="0">
              <a:buNone/>
              <a:defRPr sz="1200" b="1">
                <a:latin typeface="+mn-lt"/>
              </a:defRPr>
            </a:lvl1pPr>
            <a:lvl2pPr marL="228556" indent="0">
              <a:buNone/>
              <a:defRPr sz="1000"/>
            </a:lvl2pPr>
            <a:lvl3pPr marL="457112" indent="0">
              <a:buNone/>
              <a:defRPr sz="1000"/>
            </a:lvl3pPr>
            <a:lvl4pPr marL="661861" indent="0">
              <a:buNone/>
              <a:defRPr sz="1000"/>
            </a:lvl4pPr>
            <a:lvl5pPr marL="855499" indent="0">
              <a:buNone/>
              <a:defRPr sz="1000"/>
            </a:lvl5pPr>
          </a:lstStyle>
          <a:p>
            <a:pPr lvl="0"/>
            <a:r>
              <a:rPr lang="en-US"/>
              <a:t>Products and services</a:t>
            </a:r>
          </a:p>
        </p:txBody>
      </p:sp>
      <p:sp>
        <p:nvSpPr>
          <p:cNvPr id="3" name="Customer logo placeholder">
            <a:extLst>
              <a:ext uri="{FF2B5EF4-FFF2-40B4-BE49-F238E27FC236}">
                <a16:creationId xmlns:a16="http://schemas.microsoft.com/office/drawing/2014/main" id="{D95B4922-46BD-4B20-AB27-AE87EB1C5B0E}"/>
              </a:ext>
            </a:extLst>
          </p:cNvPr>
          <p:cNvSpPr>
            <a:spLocks noGrp="1"/>
          </p:cNvSpPr>
          <p:nvPr>
            <p:ph type="pic" sz="quarter" idx="13" hasCustomPrompt="1"/>
          </p:nvPr>
        </p:nvSpPr>
        <p:spPr>
          <a:xfrm>
            <a:off x="596984" y="4582309"/>
            <a:ext cx="1828800" cy="347472"/>
          </a:xfrm>
          <a:prstGeom prst="rect">
            <a:avLst/>
          </a:prstGeom>
        </p:spPr>
        <p:txBody>
          <a:bodyPr lIns="0" tIns="0" rIns="0" bIns="0"/>
          <a:lstStyle>
            <a:lvl1pPr marL="0" indent="0">
              <a:buNone/>
              <a:defRPr sz="1200"/>
            </a:lvl1pPr>
          </a:lstStyle>
          <a:p>
            <a:r>
              <a:rPr lang="en-US"/>
              <a:t>Click to insert logo</a:t>
            </a:r>
          </a:p>
        </p:txBody>
      </p:sp>
      <p:sp>
        <p:nvSpPr>
          <p:cNvPr id="6" name="Photo placeholder" descr="image placeholder">
            <a:extLst>
              <a:ext uri="{FF2B5EF4-FFF2-40B4-BE49-F238E27FC236}">
                <a16:creationId xmlns:a16="http://schemas.microsoft.com/office/drawing/2014/main" id="{0D2F88DA-A4E2-4B98-BE72-3F20B0037872}"/>
              </a:ext>
            </a:extLst>
          </p:cNvPr>
          <p:cNvSpPr>
            <a:spLocks noGrp="1"/>
          </p:cNvSpPr>
          <p:nvPr>
            <p:ph type="pic" sz="quarter" idx="14" hasCustomPrompt="1"/>
          </p:nvPr>
        </p:nvSpPr>
        <p:spPr>
          <a:xfrm>
            <a:off x="598486" y="1238249"/>
            <a:ext cx="6172200" cy="3200400"/>
          </a:xfrm>
          <a:prstGeom prst="rect">
            <a:avLst/>
          </a:prstGeom>
        </p:spPr>
        <p:txBody>
          <a:bodyPr/>
          <a:lstStyle>
            <a:lvl1pPr marL="0" indent="0">
              <a:buNone/>
              <a:defRPr/>
            </a:lvl1pPr>
          </a:lstStyle>
          <a:p>
            <a:r>
              <a:rPr lang="en-US"/>
              <a:t>Click icon to insert/place image</a:t>
            </a:r>
          </a:p>
        </p:txBody>
      </p:sp>
      <p:sp>
        <p:nvSpPr>
          <p:cNvPr id="21" name="Customer example 8 slide title/Company name">
            <a:extLst>
              <a:ext uri="{FF2B5EF4-FFF2-40B4-BE49-F238E27FC236}">
                <a16:creationId xmlns:a16="http://schemas.microsoft.com/office/drawing/2014/main" id="{1E9F4828-5723-492C-BE7E-67C63C266261}"/>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Customer example (8): enter company name</a:t>
            </a:r>
          </a:p>
        </p:txBody>
      </p:sp>
    </p:spTree>
    <p:extLst>
      <p:ext uri="{BB962C8B-B14F-4D97-AF65-F5344CB8AC3E}">
        <p14:creationId xmlns:p14="http://schemas.microsoft.com/office/powerpoint/2010/main" val="35061354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ustomer Example 9">
    <p:spTree>
      <p:nvGrpSpPr>
        <p:cNvPr id="1" name=""/>
        <p:cNvGrpSpPr/>
        <p:nvPr/>
      </p:nvGrpSpPr>
      <p:grpSpPr>
        <a:xfrm>
          <a:off x="0" y="0"/>
          <a:ext cx="0" cy="0"/>
          <a:chOff x="0" y="0"/>
          <a:chExt cx="0" cy="0"/>
        </a:xfrm>
      </p:grpSpPr>
      <p:sp>
        <p:nvSpPr>
          <p:cNvPr id="9" name="Area for tables/charts/graphics (default 2 columns)" descr="area for tables/charts/graphics">
            <a:extLst>
              <a:ext uri="{FF2B5EF4-FFF2-40B4-BE49-F238E27FC236}">
                <a16:creationId xmlns:a16="http://schemas.microsoft.com/office/drawing/2014/main" id="{068439C3-159E-4CC6-93BC-828218489A32}"/>
              </a:ext>
            </a:extLst>
          </p:cNvPr>
          <p:cNvSpPr>
            <a:spLocks noGrp="1"/>
          </p:cNvSpPr>
          <p:nvPr>
            <p:ph sz="quarter" idx="28" hasCustomPrompt="1"/>
          </p:nvPr>
        </p:nvSpPr>
        <p:spPr>
          <a:xfrm>
            <a:off x="593437" y="3976454"/>
            <a:ext cx="11004838" cy="2286000"/>
          </a:xfrm>
          <a:prstGeom prst="rect">
            <a:avLst/>
          </a:prstGeom>
        </p:spPr>
        <p:txBody>
          <a:bodyPr numCol="2" spcCol="457200"/>
          <a:lstStyle>
            <a:lvl1pPr marL="0" indent="0">
              <a:buNone/>
              <a:defRPr/>
            </a:lvl1pPr>
          </a:lstStyle>
          <a:p>
            <a:pPr lvl="0"/>
            <a:r>
              <a:rPr lang="en-US"/>
              <a:t>Area for tables/charts/graphics (default: 2 columns)</a:t>
            </a:r>
            <a:br>
              <a:rPr lang="en-US"/>
            </a:br>
            <a:r>
              <a:rPr lang="en-US"/>
              <a:t>(delete or resize if extending text from boxes above)</a:t>
            </a:r>
          </a:p>
        </p:txBody>
      </p:sp>
      <p:sp>
        <p:nvSpPr>
          <p:cNvPr id="84" name="Column 2 text (12, 14, or 16 pt)">
            <a:extLst>
              <a:ext uri="{FF2B5EF4-FFF2-40B4-BE49-F238E27FC236}">
                <a16:creationId xmlns:a16="http://schemas.microsoft.com/office/drawing/2014/main" id="{8CA66CA2-9496-4C34-8C67-DD45BE5CEF98}"/>
              </a:ext>
            </a:extLst>
          </p:cNvPr>
          <p:cNvSpPr>
            <a:spLocks noGrp="1"/>
          </p:cNvSpPr>
          <p:nvPr>
            <p:ph type="body" sz="quarter" idx="32" hasCustomPrompt="1"/>
          </p:nvPr>
        </p:nvSpPr>
        <p:spPr>
          <a:xfrm>
            <a:off x="6111875" y="2255766"/>
            <a:ext cx="5486400" cy="1490472"/>
          </a:xfrm>
          <a:prstGeom prst="rect">
            <a:avLst/>
          </a:prstGeom>
        </p:spPr>
        <p:txBody>
          <a:bodyPr lIns="0" tIns="0" rIns="0" bIns="0"/>
          <a:lstStyle>
            <a:lvl1pPr marL="0" indent="0">
              <a:buNone/>
              <a:defRPr sz="1600">
                <a:latin typeface="+mn-lt"/>
              </a:defRPr>
            </a:lvl1pPr>
            <a:lvl2pPr marL="228556" indent="0">
              <a:buNone/>
              <a:defRPr sz="1600"/>
            </a:lvl2pPr>
            <a:lvl3pPr marL="457112" indent="0">
              <a:buNone/>
              <a:defRPr sz="1600"/>
            </a:lvl3pPr>
            <a:lvl4pPr marL="661861" indent="0">
              <a:buNone/>
              <a:defRPr sz="1600"/>
            </a:lvl4pPr>
            <a:lvl5pPr marL="855499"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83" name="Column 2 heading (16 or 18 pt)">
            <a:extLst>
              <a:ext uri="{FF2B5EF4-FFF2-40B4-BE49-F238E27FC236}">
                <a16:creationId xmlns:a16="http://schemas.microsoft.com/office/drawing/2014/main" id="{87206699-BEF6-4F31-956F-00D7A65A9AF2}"/>
              </a:ext>
            </a:extLst>
          </p:cNvPr>
          <p:cNvSpPr>
            <a:spLocks noGrp="1"/>
          </p:cNvSpPr>
          <p:nvPr>
            <p:ph type="body" sz="quarter" idx="31" hasCustomPrompt="1"/>
          </p:nvPr>
        </p:nvSpPr>
        <p:spPr>
          <a:xfrm>
            <a:off x="6111875" y="1909225"/>
            <a:ext cx="5486400" cy="334190"/>
          </a:xfrm>
          <a:prstGeom prst="rect">
            <a:avLst/>
          </a:prstGeom>
        </p:spPr>
        <p:txBody>
          <a:bodyPr lIns="0" tIns="0" rIns="0" bIns="0"/>
          <a:lstStyle>
            <a:lvl1pPr marL="0" indent="0">
              <a:buNone/>
              <a:defRPr sz="1800">
                <a:solidFill>
                  <a:schemeClr val="accent1"/>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Heading (16/18 </a:t>
            </a:r>
            <a:r>
              <a:rPr lang="en-US" err="1"/>
              <a:t>pt</a:t>
            </a:r>
            <a:r>
              <a:rPr lang="en-US"/>
              <a:t>)</a:t>
            </a:r>
            <a:br>
              <a:rPr lang="en-US"/>
            </a:br>
            <a:endParaRPr lang="en-US"/>
          </a:p>
        </p:txBody>
      </p:sp>
      <p:sp>
        <p:nvSpPr>
          <p:cNvPr id="13" name="Column 1 text (12, 14, or 16 pt)">
            <a:extLst>
              <a:ext uri="{FF2B5EF4-FFF2-40B4-BE49-F238E27FC236}">
                <a16:creationId xmlns:a16="http://schemas.microsoft.com/office/drawing/2014/main" id="{A0E2D99B-9E64-443F-96A0-A815AA5DA7AE}"/>
              </a:ext>
            </a:extLst>
          </p:cNvPr>
          <p:cNvSpPr>
            <a:spLocks noGrp="1"/>
          </p:cNvSpPr>
          <p:nvPr>
            <p:ph type="body" sz="quarter" idx="30" hasCustomPrompt="1"/>
          </p:nvPr>
        </p:nvSpPr>
        <p:spPr>
          <a:xfrm>
            <a:off x="584200" y="2255766"/>
            <a:ext cx="5486400" cy="1490472"/>
          </a:xfrm>
          <a:prstGeom prst="rect">
            <a:avLst/>
          </a:prstGeom>
        </p:spPr>
        <p:txBody>
          <a:bodyPr lIns="0" tIns="0" rIns="0" bIns="0"/>
          <a:lstStyle>
            <a:lvl1pPr marL="0" indent="0">
              <a:buNone/>
              <a:defRPr sz="1600">
                <a:latin typeface="+mn-lt"/>
              </a:defRPr>
            </a:lvl1pPr>
            <a:lvl2pPr marL="228556" indent="0">
              <a:buNone/>
              <a:defRPr sz="1600"/>
            </a:lvl2pPr>
            <a:lvl3pPr marL="457112" indent="0">
              <a:buNone/>
              <a:defRPr sz="1600"/>
            </a:lvl3pPr>
            <a:lvl4pPr marL="661861" indent="0">
              <a:buNone/>
              <a:defRPr sz="1600"/>
            </a:lvl4pPr>
            <a:lvl5pPr marL="855499"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11" name="Column 1 heading (16 or 18 pt)">
            <a:extLst>
              <a:ext uri="{FF2B5EF4-FFF2-40B4-BE49-F238E27FC236}">
                <a16:creationId xmlns:a16="http://schemas.microsoft.com/office/drawing/2014/main" id="{984E86C7-5C78-4D15-9AF4-EAD400FC0A5D}"/>
              </a:ext>
            </a:extLst>
          </p:cNvPr>
          <p:cNvSpPr>
            <a:spLocks noGrp="1"/>
          </p:cNvSpPr>
          <p:nvPr>
            <p:ph type="body" sz="quarter" idx="29" hasCustomPrompt="1"/>
          </p:nvPr>
        </p:nvSpPr>
        <p:spPr>
          <a:xfrm>
            <a:off x="584200" y="1909225"/>
            <a:ext cx="5486400" cy="334190"/>
          </a:xfrm>
          <a:prstGeom prst="rect">
            <a:avLst/>
          </a:prstGeom>
        </p:spPr>
        <p:txBody>
          <a:bodyPr lIns="0" tIns="0" rIns="0" bIns="0"/>
          <a:lstStyle>
            <a:lvl1pPr marL="0" indent="0">
              <a:buNone/>
              <a:defRPr sz="1800">
                <a:solidFill>
                  <a:schemeClr val="accent1"/>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Heading (16/18 </a:t>
            </a:r>
            <a:r>
              <a:rPr lang="en-US" err="1"/>
              <a:t>pt</a:t>
            </a:r>
            <a:r>
              <a:rPr lang="en-US"/>
              <a:t>)</a:t>
            </a:r>
            <a:br>
              <a:rPr lang="en-US"/>
            </a:br>
            <a:endParaRPr lang="en-US"/>
          </a:p>
        </p:txBody>
      </p:sp>
      <p:sp>
        <p:nvSpPr>
          <p:cNvPr id="4" name="Brief quote or key takeaway">
            <a:extLst>
              <a:ext uri="{FF2B5EF4-FFF2-40B4-BE49-F238E27FC236}">
                <a16:creationId xmlns:a16="http://schemas.microsoft.com/office/drawing/2014/main" id="{DF9BD93A-0BE0-4E6B-8BFC-573D41E3C84F}"/>
              </a:ext>
            </a:extLst>
          </p:cNvPr>
          <p:cNvSpPr>
            <a:spLocks noGrp="1"/>
          </p:cNvSpPr>
          <p:nvPr>
            <p:ph type="body" sz="quarter" idx="26" hasCustomPrompt="1"/>
          </p:nvPr>
        </p:nvSpPr>
        <p:spPr>
          <a:xfrm>
            <a:off x="588964" y="1046688"/>
            <a:ext cx="9189738" cy="649287"/>
          </a:xfrm>
          <a:prstGeom prst="rect">
            <a:avLst/>
          </a:prstGeom>
        </p:spPr>
        <p:txBody>
          <a:bodyPr lIns="0" tIns="0" rIns="0" bIns="0"/>
          <a:lstStyle>
            <a:lvl1pPr marL="0" indent="0">
              <a:buNone/>
              <a:defRPr sz="2000">
                <a:latin typeface="+mn-lt"/>
              </a:defRPr>
            </a:lvl1pPr>
            <a:lvl2pPr marL="228556" indent="0">
              <a:buNone/>
              <a:defRPr sz="2000"/>
            </a:lvl2pPr>
            <a:lvl3pPr marL="457112" indent="0">
              <a:buNone/>
              <a:defRPr sz="2000"/>
            </a:lvl3pPr>
            <a:lvl4pPr marL="661861" indent="0">
              <a:buNone/>
              <a:defRPr sz="2000"/>
            </a:lvl4pPr>
            <a:lvl5pPr marL="855499" indent="0">
              <a:buNone/>
              <a:defRPr sz="2000"/>
            </a:lvl5pPr>
          </a:lstStyle>
          <a:p>
            <a:pPr lvl="0"/>
            <a:r>
              <a:rPr lang="en-US"/>
              <a:t>Enter customer name in text box above; in this text box, add a brief quote or key takeaway (2 lines max)</a:t>
            </a:r>
          </a:p>
        </p:txBody>
      </p:sp>
      <p:sp>
        <p:nvSpPr>
          <p:cNvPr id="7" name="Customer logo placeholder" descr="customer logo placeholder">
            <a:extLst>
              <a:ext uri="{FF2B5EF4-FFF2-40B4-BE49-F238E27FC236}">
                <a16:creationId xmlns:a16="http://schemas.microsoft.com/office/drawing/2014/main" id="{926E4A05-8C2A-45E2-83A4-2F5952B0C39C}"/>
              </a:ext>
            </a:extLst>
          </p:cNvPr>
          <p:cNvSpPr>
            <a:spLocks noGrp="1"/>
          </p:cNvSpPr>
          <p:nvPr userDrawn="1">
            <p:ph type="pic" sz="quarter" idx="27" hasCustomPrompt="1"/>
          </p:nvPr>
        </p:nvSpPr>
        <p:spPr>
          <a:xfrm>
            <a:off x="10240964" y="595546"/>
            <a:ext cx="1371600" cy="1100427"/>
          </a:xfrm>
          <a:prstGeom prst="rect">
            <a:avLst/>
          </a:prstGeom>
        </p:spPr>
        <p:txBody>
          <a:bodyPr/>
          <a:lstStyle>
            <a:lvl1pPr marL="0" indent="0">
              <a:buNone/>
              <a:defRPr sz="1400"/>
            </a:lvl1pPr>
          </a:lstStyle>
          <a:p>
            <a:r>
              <a:rPr lang="en-US" sz="2000"/>
              <a:t>Logo</a:t>
            </a:r>
            <a:endParaRPr lang="en-US"/>
          </a:p>
        </p:txBody>
      </p:sp>
      <p:sp>
        <p:nvSpPr>
          <p:cNvPr id="21" name="Customer example 9 title (half slide)">
            <a:extLst>
              <a:ext uri="{FF2B5EF4-FFF2-40B4-BE49-F238E27FC236}">
                <a16:creationId xmlns:a16="http://schemas.microsoft.com/office/drawing/2014/main" id="{1E9F4828-5723-492C-BE7E-67C63C266261}"/>
              </a:ext>
            </a:extLst>
          </p:cNvPr>
          <p:cNvSpPr>
            <a:spLocks noGrp="1"/>
          </p:cNvSpPr>
          <p:nvPr>
            <p:ph type="title" hasCustomPrompt="1"/>
          </p:nvPr>
        </p:nvSpPr>
        <p:spPr>
          <a:xfrm>
            <a:off x="588264" y="457200"/>
            <a:ext cx="5507737" cy="553998"/>
          </a:xfrm>
          <a:prstGeom prst="rect">
            <a:avLst/>
          </a:prstGeom>
        </p:spPr>
        <p:txBody>
          <a:bodyPr lIns="0" tIns="0" rIns="0" bIns="0"/>
          <a:lstStyle>
            <a:lvl1pPr>
              <a:defRPr baseline="0"/>
            </a:lvl1pPr>
          </a:lstStyle>
          <a:p>
            <a:r>
              <a:rPr lang="en-US"/>
              <a:t>Customer example (9)</a:t>
            </a:r>
          </a:p>
        </p:txBody>
      </p:sp>
    </p:spTree>
    <p:extLst>
      <p:ext uri="{BB962C8B-B14F-4D97-AF65-F5344CB8AC3E}">
        <p14:creationId xmlns:p14="http://schemas.microsoft.com/office/powerpoint/2010/main" val="20365119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er Example 9 (text only)">
    <p:spTree>
      <p:nvGrpSpPr>
        <p:cNvPr id="1" name=""/>
        <p:cNvGrpSpPr/>
        <p:nvPr/>
      </p:nvGrpSpPr>
      <p:grpSpPr>
        <a:xfrm>
          <a:off x="0" y="0"/>
          <a:ext cx="0" cy="0"/>
          <a:chOff x="0" y="0"/>
          <a:chExt cx="0" cy="0"/>
        </a:xfrm>
      </p:grpSpPr>
      <p:sp>
        <p:nvSpPr>
          <p:cNvPr id="19" name="Description 4 (12, 14, or 16 pt)">
            <a:extLst>
              <a:ext uri="{FF2B5EF4-FFF2-40B4-BE49-F238E27FC236}">
                <a16:creationId xmlns:a16="http://schemas.microsoft.com/office/drawing/2014/main" id="{4B50FD47-A334-4C35-AB5B-3C0C48190E63}"/>
              </a:ext>
            </a:extLst>
          </p:cNvPr>
          <p:cNvSpPr>
            <a:spLocks noGrp="1"/>
          </p:cNvSpPr>
          <p:nvPr>
            <p:ph type="body" sz="quarter" idx="36" hasCustomPrompt="1"/>
          </p:nvPr>
        </p:nvSpPr>
        <p:spPr>
          <a:xfrm>
            <a:off x="6111875" y="4544112"/>
            <a:ext cx="5486400" cy="1719072"/>
          </a:xfrm>
          <a:prstGeom prst="rect">
            <a:avLst/>
          </a:prstGeom>
        </p:spPr>
        <p:txBody>
          <a:bodyPr lIns="0" tIns="0" rIns="0" bIns="0"/>
          <a:lstStyle>
            <a:lvl1pPr marL="0" indent="0">
              <a:buNone/>
              <a:defRPr sz="1600">
                <a:latin typeface="+mn-lt"/>
              </a:defRPr>
            </a:lvl1pPr>
            <a:lvl2pPr marL="228556" indent="0">
              <a:buNone/>
              <a:defRPr sz="1600"/>
            </a:lvl2pPr>
            <a:lvl3pPr marL="457112" indent="0">
              <a:buNone/>
              <a:defRPr sz="1600"/>
            </a:lvl3pPr>
            <a:lvl4pPr marL="661861" indent="0">
              <a:buNone/>
              <a:defRPr sz="1600"/>
            </a:lvl4pPr>
            <a:lvl5pPr marL="855499"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18" name="Heading 4 (16 or 18 pt)">
            <a:extLst>
              <a:ext uri="{FF2B5EF4-FFF2-40B4-BE49-F238E27FC236}">
                <a16:creationId xmlns:a16="http://schemas.microsoft.com/office/drawing/2014/main" id="{45331F4C-A712-4FA8-AD57-789BE08BB16C}"/>
              </a:ext>
            </a:extLst>
          </p:cNvPr>
          <p:cNvSpPr>
            <a:spLocks noGrp="1"/>
          </p:cNvSpPr>
          <p:nvPr>
            <p:ph type="body" sz="quarter" idx="35" hasCustomPrompt="1"/>
          </p:nvPr>
        </p:nvSpPr>
        <p:spPr>
          <a:xfrm>
            <a:off x="6111875" y="4197573"/>
            <a:ext cx="5486400" cy="334190"/>
          </a:xfrm>
          <a:prstGeom prst="rect">
            <a:avLst/>
          </a:prstGeom>
        </p:spPr>
        <p:txBody>
          <a:bodyPr lIns="0" tIns="0" rIns="0" bIns="0"/>
          <a:lstStyle>
            <a:lvl1pPr marL="0" indent="0">
              <a:buNone/>
              <a:defRPr sz="1800">
                <a:solidFill>
                  <a:schemeClr val="accent1"/>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Heading (16/18 </a:t>
            </a:r>
            <a:r>
              <a:rPr lang="en-US" err="1"/>
              <a:t>pt</a:t>
            </a:r>
            <a:r>
              <a:rPr lang="en-US"/>
              <a:t>)</a:t>
            </a:r>
            <a:br>
              <a:rPr lang="en-US"/>
            </a:br>
            <a:endParaRPr lang="en-US"/>
          </a:p>
        </p:txBody>
      </p:sp>
      <p:sp>
        <p:nvSpPr>
          <p:cNvPr id="25" name="Description 3 (12, 14, or 16 pt)">
            <a:extLst>
              <a:ext uri="{FF2B5EF4-FFF2-40B4-BE49-F238E27FC236}">
                <a16:creationId xmlns:a16="http://schemas.microsoft.com/office/drawing/2014/main" id="{006E0BB8-FFFB-46B2-92A6-8D8E63DCA4A9}"/>
              </a:ext>
            </a:extLst>
          </p:cNvPr>
          <p:cNvSpPr>
            <a:spLocks noGrp="1"/>
          </p:cNvSpPr>
          <p:nvPr>
            <p:ph type="body" sz="quarter" idx="32" hasCustomPrompt="1"/>
          </p:nvPr>
        </p:nvSpPr>
        <p:spPr>
          <a:xfrm>
            <a:off x="6111875" y="2255765"/>
            <a:ext cx="5486400" cy="1719072"/>
          </a:xfrm>
          <a:prstGeom prst="rect">
            <a:avLst/>
          </a:prstGeom>
        </p:spPr>
        <p:txBody>
          <a:bodyPr lIns="0" tIns="0" rIns="0" bIns="0"/>
          <a:lstStyle>
            <a:lvl1pPr marL="0" indent="0">
              <a:buNone/>
              <a:defRPr sz="1600">
                <a:latin typeface="+mn-lt"/>
              </a:defRPr>
            </a:lvl1pPr>
            <a:lvl2pPr marL="228556" indent="0">
              <a:buNone/>
              <a:defRPr sz="1600"/>
            </a:lvl2pPr>
            <a:lvl3pPr marL="457112" indent="0">
              <a:buNone/>
              <a:defRPr sz="1600"/>
            </a:lvl3pPr>
            <a:lvl4pPr marL="661861" indent="0">
              <a:buNone/>
              <a:defRPr sz="1600"/>
            </a:lvl4pPr>
            <a:lvl5pPr marL="855499"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24" name="Heading 3 (16 or 18 pt)">
            <a:extLst>
              <a:ext uri="{FF2B5EF4-FFF2-40B4-BE49-F238E27FC236}">
                <a16:creationId xmlns:a16="http://schemas.microsoft.com/office/drawing/2014/main" id="{D5B0DBBD-9879-440D-A457-71A4319182E4}"/>
              </a:ext>
            </a:extLst>
          </p:cNvPr>
          <p:cNvSpPr>
            <a:spLocks noGrp="1"/>
          </p:cNvSpPr>
          <p:nvPr>
            <p:ph type="body" sz="quarter" idx="31" hasCustomPrompt="1"/>
          </p:nvPr>
        </p:nvSpPr>
        <p:spPr>
          <a:xfrm>
            <a:off x="6111875" y="1909225"/>
            <a:ext cx="5486400" cy="334190"/>
          </a:xfrm>
          <a:prstGeom prst="rect">
            <a:avLst/>
          </a:prstGeom>
        </p:spPr>
        <p:txBody>
          <a:bodyPr lIns="0" tIns="0" rIns="0" bIns="0"/>
          <a:lstStyle>
            <a:lvl1pPr marL="0" indent="0">
              <a:buNone/>
              <a:defRPr sz="1800">
                <a:solidFill>
                  <a:schemeClr val="accent1"/>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Heading (16/18 </a:t>
            </a:r>
            <a:r>
              <a:rPr lang="en-US" err="1"/>
              <a:t>pt</a:t>
            </a:r>
            <a:r>
              <a:rPr lang="en-US"/>
              <a:t>)</a:t>
            </a:r>
            <a:br>
              <a:rPr lang="en-US"/>
            </a:br>
            <a:endParaRPr lang="en-US"/>
          </a:p>
        </p:txBody>
      </p:sp>
      <p:sp>
        <p:nvSpPr>
          <p:cNvPr id="17" name="Description 2 (12, 14, or 16 pt)">
            <a:extLst>
              <a:ext uri="{FF2B5EF4-FFF2-40B4-BE49-F238E27FC236}">
                <a16:creationId xmlns:a16="http://schemas.microsoft.com/office/drawing/2014/main" id="{26477651-D42B-48B9-BFCE-9D06E1F5E0C9}"/>
              </a:ext>
            </a:extLst>
          </p:cNvPr>
          <p:cNvSpPr>
            <a:spLocks noGrp="1"/>
          </p:cNvSpPr>
          <p:nvPr>
            <p:ph type="body" sz="quarter" idx="34" hasCustomPrompt="1"/>
          </p:nvPr>
        </p:nvSpPr>
        <p:spPr>
          <a:xfrm>
            <a:off x="584200" y="4544112"/>
            <a:ext cx="5486400" cy="1719072"/>
          </a:xfrm>
          <a:prstGeom prst="rect">
            <a:avLst/>
          </a:prstGeom>
        </p:spPr>
        <p:txBody>
          <a:bodyPr lIns="0" tIns="0" rIns="0" bIns="0"/>
          <a:lstStyle>
            <a:lvl1pPr marL="0" indent="0">
              <a:buNone/>
              <a:defRPr sz="1600">
                <a:latin typeface="+mn-lt"/>
              </a:defRPr>
            </a:lvl1pPr>
            <a:lvl2pPr marL="228556" indent="0">
              <a:buNone/>
              <a:defRPr sz="1600"/>
            </a:lvl2pPr>
            <a:lvl3pPr marL="457112" indent="0">
              <a:buNone/>
              <a:defRPr sz="1600"/>
            </a:lvl3pPr>
            <a:lvl4pPr marL="661861" indent="0">
              <a:buNone/>
              <a:defRPr sz="1600"/>
            </a:lvl4pPr>
            <a:lvl5pPr marL="855499"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16" name="Heading 2 (16 or 18 pt)">
            <a:extLst>
              <a:ext uri="{FF2B5EF4-FFF2-40B4-BE49-F238E27FC236}">
                <a16:creationId xmlns:a16="http://schemas.microsoft.com/office/drawing/2014/main" id="{C31F9967-E3D6-4A6A-8DFE-5577BE55585E}"/>
              </a:ext>
            </a:extLst>
          </p:cNvPr>
          <p:cNvSpPr>
            <a:spLocks noGrp="1"/>
          </p:cNvSpPr>
          <p:nvPr>
            <p:ph type="body" sz="quarter" idx="33" hasCustomPrompt="1"/>
          </p:nvPr>
        </p:nvSpPr>
        <p:spPr>
          <a:xfrm>
            <a:off x="584200" y="4197573"/>
            <a:ext cx="5486400" cy="334190"/>
          </a:xfrm>
          <a:prstGeom prst="rect">
            <a:avLst/>
          </a:prstGeom>
        </p:spPr>
        <p:txBody>
          <a:bodyPr lIns="0" tIns="0" rIns="0" bIns="0"/>
          <a:lstStyle>
            <a:lvl1pPr marL="0" indent="0">
              <a:buNone/>
              <a:defRPr sz="1800">
                <a:solidFill>
                  <a:schemeClr val="accent1"/>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Heading (16/18 </a:t>
            </a:r>
            <a:r>
              <a:rPr lang="en-US" err="1"/>
              <a:t>pt</a:t>
            </a:r>
            <a:r>
              <a:rPr lang="en-US"/>
              <a:t>)</a:t>
            </a:r>
            <a:br>
              <a:rPr lang="en-US"/>
            </a:br>
            <a:endParaRPr lang="en-US"/>
          </a:p>
        </p:txBody>
      </p:sp>
      <p:sp>
        <p:nvSpPr>
          <p:cNvPr id="23" name="Description 1 (12, 14, or 16 pt)">
            <a:extLst>
              <a:ext uri="{FF2B5EF4-FFF2-40B4-BE49-F238E27FC236}">
                <a16:creationId xmlns:a16="http://schemas.microsoft.com/office/drawing/2014/main" id="{CB7B2986-7CF1-4693-81E2-027D8D1E6546}"/>
              </a:ext>
            </a:extLst>
          </p:cNvPr>
          <p:cNvSpPr>
            <a:spLocks noGrp="1"/>
          </p:cNvSpPr>
          <p:nvPr>
            <p:ph type="body" sz="quarter" idx="30" hasCustomPrompt="1"/>
          </p:nvPr>
        </p:nvSpPr>
        <p:spPr>
          <a:xfrm>
            <a:off x="584200" y="2255765"/>
            <a:ext cx="5486400" cy="1719072"/>
          </a:xfrm>
          <a:prstGeom prst="rect">
            <a:avLst/>
          </a:prstGeom>
        </p:spPr>
        <p:txBody>
          <a:bodyPr lIns="0" tIns="0" rIns="0" bIns="0"/>
          <a:lstStyle>
            <a:lvl1pPr marL="0" indent="0">
              <a:buNone/>
              <a:defRPr sz="1600">
                <a:latin typeface="+mn-lt"/>
              </a:defRPr>
            </a:lvl1pPr>
            <a:lvl2pPr marL="228556" indent="0">
              <a:buNone/>
              <a:defRPr sz="1600"/>
            </a:lvl2pPr>
            <a:lvl3pPr marL="457112" indent="0">
              <a:buNone/>
              <a:defRPr sz="1600"/>
            </a:lvl3pPr>
            <a:lvl4pPr marL="661861" indent="0">
              <a:buNone/>
              <a:defRPr sz="1600"/>
            </a:lvl4pPr>
            <a:lvl5pPr marL="855499" indent="0">
              <a:buNone/>
              <a:defRPr sz="1600"/>
            </a:lvl5pPr>
          </a:lstStyle>
          <a:p>
            <a:pPr lvl="0"/>
            <a:r>
              <a:rPr lang="en-US">
                <a:latin typeface="+mn-lt"/>
              </a:rPr>
              <a:t>Text (12/14/16 </a:t>
            </a:r>
            <a:r>
              <a:rPr lang="en-US" err="1">
                <a:latin typeface="+mn-lt"/>
              </a:rPr>
              <a:t>pt</a:t>
            </a:r>
            <a:r>
              <a:rPr lang="en-US">
                <a:latin typeface="+mn-lt"/>
              </a:rPr>
              <a:t>)</a:t>
            </a:r>
          </a:p>
          <a:p>
            <a:pPr lvl="0"/>
            <a:r>
              <a:rPr lang="en-US">
                <a:latin typeface="+mn-lt"/>
              </a:rPr>
              <a:t>Max. 5 lines @ 16 </a:t>
            </a:r>
            <a:r>
              <a:rPr lang="en-US" err="1">
                <a:latin typeface="+mn-lt"/>
              </a:rPr>
              <a:t>pt</a:t>
            </a:r>
            <a:endParaRPr lang="en-US">
              <a:latin typeface="+mn-lt"/>
            </a:endParaRPr>
          </a:p>
          <a:p>
            <a:pPr lvl="0"/>
            <a:r>
              <a:rPr lang="en-US">
                <a:latin typeface="+mn-lt"/>
              </a:rPr>
              <a:t>Max. 6 lines @ 14 </a:t>
            </a:r>
            <a:r>
              <a:rPr lang="en-US" err="1">
                <a:latin typeface="+mn-lt"/>
              </a:rPr>
              <a:t>pt</a:t>
            </a:r>
            <a:endParaRPr lang="en-US"/>
          </a:p>
        </p:txBody>
      </p:sp>
      <p:sp>
        <p:nvSpPr>
          <p:cNvPr id="22" name="Heading 1 (16 or 18 pt)">
            <a:extLst>
              <a:ext uri="{FF2B5EF4-FFF2-40B4-BE49-F238E27FC236}">
                <a16:creationId xmlns:a16="http://schemas.microsoft.com/office/drawing/2014/main" id="{3D35292F-5DAE-4DAD-97EB-01E4B109ACEA}"/>
              </a:ext>
            </a:extLst>
          </p:cNvPr>
          <p:cNvSpPr>
            <a:spLocks noGrp="1"/>
          </p:cNvSpPr>
          <p:nvPr>
            <p:ph type="body" sz="quarter" idx="29" hasCustomPrompt="1"/>
          </p:nvPr>
        </p:nvSpPr>
        <p:spPr>
          <a:xfrm>
            <a:off x="584200" y="1909225"/>
            <a:ext cx="5486400" cy="334190"/>
          </a:xfrm>
          <a:prstGeom prst="rect">
            <a:avLst/>
          </a:prstGeom>
        </p:spPr>
        <p:txBody>
          <a:bodyPr lIns="0" tIns="0" rIns="0" bIns="0"/>
          <a:lstStyle>
            <a:lvl1pPr marL="0" indent="0">
              <a:buNone/>
              <a:defRPr sz="1800">
                <a:solidFill>
                  <a:schemeClr val="accent1"/>
                </a:solidFill>
                <a:latin typeface="+mj-lt"/>
              </a:defRPr>
            </a:lvl1pPr>
            <a:lvl2pPr marL="228556" indent="0">
              <a:buNone/>
              <a:defRPr/>
            </a:lvl2pPr>
            <a:lvl3pPr marL="457112" indent="0">
              <a:buNone/>
              <a:defRPr/>
            </a:lvl3pPr>
            <a:lvl4pPr marL="661861" indent="0">
              <a:buNone/>
              <a:defRPr/>
            </a:lvl4pPr>
            <a:lvl5pPr marL="855499" indent="0">
              <a:buNone/>
              <a:defRPr/>
            </a:lvl5pPr>
          </a:lstStyle>
          <a:p>
            <a:pPr lvl="0"/>
            <a:r>
              <a:rPr lang="en-US"/>
              <a:t>Heading (16/18 </a:t>
            </a:r>
            <a:r>
              <a:rPr lang="en-US" err="1"/>
              <a:t>pt</a:t>
            </a:r>
            <a:r>
              <a:rPr lang="en-US"/>
              <a:t>)</a:t>
            </a:r>
            <a:br>
              <a:rPr lang="en-US"/>
            </a:br>
            <a:endParaRPr lang="en-US"/>
          </a:p>
        </p:txBody>
      </p:sp>
      <p:sp>
        <p:nvSpPr>
          <p:cNvPr id="7" name="Customer logo placeholder" descr="customer logo placeholder">
            <a:extLst>
              <a:ext uri="{FF2B5EF4-FFF2-40B4-BE49-F238E27FC236}">
                <a16:creationId xmlns:a16="http://schemas.microsoft.com/office/drawing/2014/main" id="{926E4A05-8C2A-45E2-83A4-2F5952B0C39C}"/>
              </a:ext>
            </a:extLst>
          </p:cNvPr>
          <p:cNvSpPr>
            <a:spLocks noGrp="1"/>
          </p:cNvSpPr>
          <p:nvPr userDrawn="1">
            <p:ph type="pic" sz="quarter" idx="27" hasCustomPrompt="1"/>
          </p:nvPr>
        </p:nvSpPr>
        <p:spPr>
          <a:xfrm>
            <a:off x="10240964" y="595546"/>
            <a:ext cx="1371600" cy="1100427"/>
          </a:xfrm>
          <a:prstGeom prst="rect">
            <a:avLst/>
          </a:prstGeom>
        </p:spPr>
        <p:txBody>
          <a:bodyPr/>
          <a:lstStyle>
            <a:lvl1pPr marL="0" indent="0">
              <a:buNone/>
              <a:defRPr sz="1400"/>
            </a:lvl1pPr>
          </a:lstStyle>
          <a:p>
            <a:r>
              <a:rPr lang="en-US" sz="2000"/>
              <a:t>Logo</a:t>
            </a:r>
            <a:endParaRPr lang="en-US"/>
          </a:p>
        </p:txBody>
      </p:sp>
      <p:sp>
        <p:nvSpPr>
          <p:cNvPr id="4" name="Brief quote or key takeaway">
            <a:extLst>
              <a:ext uri="{FF2B5EF4-FFF2-40B4-BE49-F238E27FC236}">
                <a16:creationId xmlns:a16="http://schemas.microsoft.com/office/drawing/2014/main" id="{DF9BD93A-0BE0-4E6B-8BFC-573D41E3C84F}"/>
              </a:ext>
            </a:extLst>
          </p:cNvPr>
          <p:cNvSpPr>
            <a:spLocks noGrp="1"/>
          </p:cNvSpPr>
          <p:nvPr>
            <p:ph type="body" sz="quarter" idx="26" hasCustomPrompt="1"/>
          </p:nvPr>
        </p:nvSpPr>
        <p:spPr>
          <a:xfrm>
            <a:off x="588964" y="1046688"/>
            <a:ext cx="9189738" cy="649287"/>
          </a:xfrm>
          <a:prstGeom prst="rect">
            <a:avLst/>
          </a:prstGeom>
        </p:spPr>
        <p:txBody>
          <a:bodyPr lIns="0" tIns="0" rIns="0" bIns="0"/>
          <a:lstStyle>
            <a:lvl1pPr marL="0" indent="0">
              <a:buNone/>
              <a:defRPr sz="2000">
                <a:latin typeface="+mn-lt"/>
              </a:defRPr>
            </a:lvl1pPr>
            <a:lvl2pPr marL="228556" indent="0">
              <a:buNone/>
              <a:defRPr sz="2000"/>
            </a:lvl2pPr>
            <a:lvl3pPr marL="457112" indent="0">
              <a:buNone/>
              <a:defRPr sz="2000"/>
            </a:lvl3pPr>
            <a:lvl4pPr marL="661861" indent="0">
              <a:buNone/>
              <a:defRPr sz="2000"/>
            </a:lvl4pPr>
            <a:lvl5pPr marL="855499" indent="0">
              <a:buNone/>
              <a:defRPr sz="2000"/>
            </a:lvl5pPr>
          </a:lstStyle>
          <a:p>
            <a:pPr lvl="0"/>
            <a:r>
              <a:rPr lang="en-US"/>
              <a:t>Enter customer name in text box above; in this text box, add a brief quote or key takeaway (2 lines max)</a:t>
            </a:r>
          </a:p>
        </p:txBody>
      </p:sp>
      <p:sp>
        <p:nvSpPr>
          <p:cNvPr id="21" name="Customer example 9 slide title (half-slide)">
            <a:extLst>
              <a:ext uri="{FF2B5EF4-FFF2-40B4-BE49-F238E27FC236}">
                <a16:creationId xmlns:a16="http://schemas.microsoft.com/office/drawing/2014/main" id="{1E9F4828-5723-492C-BE7E-67C63C266261}"/>
              </a:ext>
            </a:extLst>
          </p:cNvPr>
          <p:cNvSpPr>
            <a:spLocks noGrp="1"/>
          </p:cNvSpPr>
          <p:nvPr>
            <p:ph type="title" hasCustomPrompt="1"/>
          </p:nvPr>
        </p:nvSpPr>
        <p:spPr>
          <a:xfrm>
            <a:off x="588264" y="457200"/>
            <a:ext cx="5507737" cy="553998"/>
          </a:xfrm>
          <a:prstGeom prst="rect">
            <a:avLst/>
          </a:prstGeom>
        </p:spPr>
        <p:txBody>
          <a:bodyPr lIns="0" tIns="0" rIns="0" bIns="0"/>
          <a:lstStyle>
            <a:lvl1pPr>
              <a:defRPr baseline="0"/>
            </a:lvl1pPr>
          </a:lstStyle>
          <a:p>
            <a:r>
              <a:rPr lang="en-US"/>
              <a:t>Customer example (9) (txt)</a:t>
            </a:r>
          </a:p>
        </p:txBody>
      </p:sp>
    </p:spTree>
    <p:extLst>
      <p:ext uri="{BB962C8B-B14F-4D97-AF65-F5344CB8AC3E}">
        <p14:creationId xmlns:p14="http://schemas.microsoft.com/office/powerpoint/2010/main" val="3096511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Next steps 1">
    <p:spTree>
      <p:nvGrpSpPr>
        <p:cNvPr id="1" name=""/>
        <p:cNvGrpSpPr/>
        <p:nvPr/>
      </p:nvGrpSpPr>
      <p:grpSpPr>
        <a:xfrm>
          <a:off x="0" y="0"/>
          <a:ext cx="0" cy="0"/>
          <a:chOff x="0" y="0"/>
          <a:chExt cx="0" cy="0"/>
        </a:xfrm>
      </p:grpSpPr>
      <p:sp>
        <p:nvSpPr>
          <p:cNvPr id="4" name="Work with your microsoft representative to...">
            <a:extLst>
              <a:ext uri="{FF2B5EF4-FFF2-40B4-BE49-F238E27FC236}">
                <a16:creationId xmlns:a16="http://schemas.microsoft.com/office/drawing/2014/main" id="{72952999-F8C0-DB48-A242-CC56964079EE}"/>
              </a:ext>
            </a:extLst>
          </p:cNvPr>
          <p:cNvSpPr>
            <a:spLocks noGrp="1"/>
          </p:cNvSpPr>
          <p:nvPr>
            <p:ph type="body" sz="quarter" idx="10" hasCustomPrompt="1"/>
          </p:nvPr>
        </p:nvSpPr>
        <p:spPr>
          <a:xfrm>
            <a:off x="586390" y="3445736"/>
            <a:ext cx="11018520" cy="430887"/>
          </a:xfrm>
          <a:prstGeom prst="rect">
            <a:avLst/>
          </a:prstGeom>
        </p:spPr>
        <p:txBody>
          <a:bodyPr vert="horz" wrap="square" lIns="0" tIns="0" rIns="0" bIns="0" rtlCol="0" anchor="t" anchorCtr="0">
            <a:spAutoFit/>
          </a:bodyPr>
          <a:lstStyle>
            <a:lvl1pPr marL="0" indent="0">
              <a:spcBef>
                <a:spcPts val="0"/>
              </a:spcBef>
              <a:buNone/>
              <a:defRPr/>
            </a:lvl1pPr>
          </a:lstStyle>
          <a:p>
            <a:r>
              <a:rPr lang="en-US">
                <a:solidFill>
                  <a:srgbClr val="1A1A1A"/>
                </a:solidFill>
              </a:rPr>
              <a:t>Work with your Microsoft representative to...</a:t>
            </a:r>
            <a:endParaRPr lang="en-US" b="1">
              <a:solidFill>
                <a:srgbClr val="1A1A1A"/>
              </a:solidFill>
            </a:endParaRPr>
          </a:p>
        </p:txBody>
      </p:sp>
      <p:sp>
        <p:nvSpPr>
          <p:cNvPr id="6" name="Text placeholder">
            <a:extLst>
              <a:ext uri="{FF2B5EF4-FFF2-40B4-BE49-F238E27FC236}">
                <a16:creationId xmlns:a16="http://schemas.microsoft.com/office/drawing/2014/main" id="{00C4D841-8F0F-457C-9DE2-E815163E1F4B}"/>
              </a:ext>
            </a:extLst>
          </p:cNvPr>
          <p:cNvSpPr>
            <a:spLocks noGrp="1"/>
          </p:cNvSpPr>
          <p:nvPr>
            <p:ph type="body" sz="quarter" idx="11" hasCustomPrompt="1"/>
          </p:nvPr>
        </p:nvSpPr>
        <p:spPr>
          <a:xfrm>
            <a:off x="596532" y="1433603"/>
            <a:ext cx="11018838" cy="1612900"/>
          </a:xfrm>
          <a:prstGeom prst="rect">
            <a:avLst/>
          </a:prstGeom>
        </p:spPr>
        <p:txBody>
          <a:bodyPr lIns="0" tIns="0" rIns="0" bIns="0" anchor="t" anchorCtr="0"/>
          <a:lstStyle>
            <a:lvl1pPr marL="228556" marR="0" indent="-228556" algn="l" defTabSz="932563" rtl="0" eaLnBrk="1" fontAlgn="auto" latinLnBrk="0" hangingPunct="1">
              <a:lnSpc>
                <a:spcPct val="100000"/>
              </a:lnSpc>
              <a:spcBef>
                <a:spcPts val="0"/>
              </a:spcBef>
              <a:spcAft>
                <a:spcPts val="0"/>
              </a:spcAft>
              <a:buClrTx/>
              <a:buSzPct val="90000"/>
              <a:buFont typeface="Wingdings" panose="05000000000000000000" pitchFamily="2" charset="2"/>
              <a:buChar char=""/>
              <a:tabLst/>
              <a:defRPr/>
            </a:lvl1pPr>
            <a:lvl2pPr marL="457112" marR="0" indent="-228556" algn="l" defTabSz="932563" rtl="0" eaLnBrk="1" fontAlgn="auto" latinLnBrk="0" hangingPunct="1">
              <a:lnSpc>
                <a:spcPct val="100000"/>
              </a:lnSpc>
              <a:spcBef>
                <a:spcPts val="0"/>
              </a:spcBef>
              <a:spcAft>
                <a:spcPts val="0"/>
              </a:spcAft>
              <a:buClrTx/>
              <a:buSzPct val="90000"/>
              <a:buFont typeface="Wingdings" panose="05000000000000000000" pitchFamily="2" charset="2"/>
              <a:buChar char=""/>
              <a:tabLst/>
              <a:defRPr/>
            </a:lvl2pPr>
            <a:lvl3pPr marL="657099" marR="0" indent="-199986" algn="l" defTabSz="932563" rtl="0" eaLnBrk="1" fontAlgn="auto" latinLnBrk="0" hangingPunct="1">
              <a:lnSpc>
                <a:spcPct val="100000"/>
              </a:lnSpc>
              <a:spcBef>
                <a:spcPts val="0"/>
              </a:spcBef>
              <a:spcAft>
                <a:spcPts val="0"/>
              </a:spcAft>
              <a:buClrTx/>
              <a:buSzPct val="90000"/>
              <a:buFont typeface="Wingdings" panose="05000000000000000000" pitchFamily="2" charset="2"/>
              <a:buChar char=""/>
              <a:tabLst/>
              <a:defRPr/>
            </a:lvl3pPr>
            <a:lvl4pPr marL="842801" marR="0" indent="-180940" algn="l" defTabSz="932563" rtl="0" eaLnBrk="1" fontAlgn="auto" latinLnBrk="0" hangingPunct="1">
              <a:lnSpc>
                <a:spcPct val="100000"/>
              </a:lnSpc>
              <a:spcBef>
                <a:spcPts val="0"/>
              </a:spcBef>
              <a:spcAft>
                <a:spcPts val="0"/>
              </a:spcAft>
              <a:buClrTx/>
              <a:buSzPct val="90000"/>
              <a:buFont typeface="Wingdings" panose="05000000000000000000" pitchFamily="2" charset="2"/>
              <a:buChar char=""/>
              <a:tabLst/>
              <a:defRPr/>
            </a:lvl4pPr>
            <a:lvl5pPr marL="1023741" marR="0" indent="-168243" algn="l" defTabSz="932563" rtl="0" eaLnBrk="1" fontAlgn="auto" latinLnBrk="0" hangingPunct="1">
              <a:lnSpc>
                <a:spcPct val="100000"/>
              </a:lnSpc>
              <a:spcBef>
                <a:spcPts val="0"/>
              </a:spcBef>
              <a:spcAft>
                <a:spcPts val="0"/>
              </a:spcAft>
              <a:buClrTx/>
              <a:buSzPct val="90000"/>
              <a:buFont typeface="Wingdings" panose="05000000000000000000" pitchFamily="2" charset="2"/>
              <a:buChar char=""/>
              <a:tabLst/>
              <a:defRPr/>
            </a:lvl5pPr>
          </a:lstStyle>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Text,</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sym typeface="Wingdings" pitchFamily="2" charset="2"/>
              </a:rPr>
              <a:t> </a:t>
            </a:r>
            <a:r>
              <a:rPr kumimoji="0" lang="en-US" sz="2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28pt</a:t>
            </a:r>
          </a:p>
          <a:p>
            <a:pPr marL="457112" marR="0" lvl="1"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20pt</a:t>
            </a:r>
          </a:p>
          <a:p>
            <a:pPr marL="657099" marR="0" lvl="2"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16pt</a:t>
            </a:r>
          </a:p>
          <a:p>
            <a:pPr marL="842801" marR="0" lvl="3"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p>
          <a:p>
            <a:pPr marL="1023741" marR="0" lvl="4"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mn-lt"/>
                <a:ea typeface="+mn-ea"/>
                <a:cs typeface="+mn-cs"/>
              </a:rPr>
              <a:t>Text, 14pt</a:t>
            </a:r>
            <a:endParaRPr lang="en-US"/>
          </a:p>
        </p:txBody>
      </p:sp>
      <p:sp>
        <p:nvSpPr>
          <p:cNvPr id="7" name="Next steps 1 slide title">
            <a:extLst>
              <a:ext uri="{FF2B5EF4-FFF2-40B4-BE49-F238E27FC236}">
                <a16:creationId xmlns:a16="http://schemas.microsoft.com/office/drawing/2014/main" id="{FE839C47-E68D-4275-AE25-9CBEFD303844}"/>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Next steps (1)</a:t>
            </a:r>
          </a:p>
        </p:txBody>
      </p:sp>
    </p:spTree>
    <p:extLst>
      <p:ext uri="{BB962C8B-B14F-4D97-AF65-F5344CB8AC3E}">
        <p14:creationId xmlns:p14="http://schemas.microsoft.com/office/powerpoint/2010/main" val="260851609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Next steps 2">
    <p:spTree>
      <p:nvGrpSpPr>
        <p:cNvPr id="1" name=""/>
        <p:cNvGrpSpPr/>
        <p:nvPr/>
      </p:nvGrpSpPr>
      <p:grpSpPr>
        <a:xfrm>
          <a:off x="0" y="0"/>
          <a:ext cx="0" cy="0"/>
          <a:chOff x="0" y="0"/>
          <a:chExt cx="0" cy="0"/>
        </a:xfrm>
      </p:grpSpPr>
      <p:sp>
        <p:nvSpPr>
          <p:cNvPr id="5" name="Picture Placeholder" descr="image placeholder, bottom third of slide">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22" y="3959224"/>
            <a:ext cx="12193523" cy="289877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6" name="Summary of presentation or next steps">
            <a:extLst>
              <a:ext uri="{FF2B5EF4-FFF2-40B4-BE49-F238E27FC236}">
                <a16:creationId xmlns:a16="http://schemas.microsoft.com/office/drawing/2014/main" id="{797764AE-9937-4A7E-8BE6-C98BDD98F9E1}"/>
              </a:ext>
            </a:extLst>
          </p:cNvPr>
          <p:cNvSpPr>
            <a:spLocks noGrp="1"/>
          </p:cNvSpPr>
          <p:nvPr>
            <p:ph type="body" sz="quarter" idx="10" hasCustomPrompt="1"/>
          </p:nvPr>
        </p:nvSpPr>
        <p:spPr>
          <a:xfrm>
            <a:off x="596532" y="1432742"/>
            <a:ext cx="11022583" cy="2011680"/>
          </a:xfrm>
          <a:prstGeom prst="rect">
            <a:avLst/>
          </a:prstGeom>
          <a:solidFill>
            <a:srgbClr val="1483D7"/>
          </a:solidFill>
        </p:spPr>
        <p:txBody>
          <a:bodyPr lIns="182880" tIns="0" rIns="182880" anchor="ctr"/>
          <a:lstStyle>
            <a:lvl1pPr marL="0" indent="0">
              <a:lnSpc>
                <a:spcPct val="100000"/>
              </a:lnSpc>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Summary of presentation or </a:t>
            </a:r>
          </a:p>
          <a:p>
            <a:pPr lvl="0"/>
            <a:r>
              <a:rPr lang="en-US"/>
              <a:t>next steps for process</a:t>
            </a:r>
          </a:p>
        </p:txBody>
      </p:sp>
      <p:sp>
        <p:nvSpPr>
          <p:cNvPr id="9" name="Next steps 2 slide title">
            <a:extLst>
              <a:ext uri="{FF2B5EF4-FFF2-40B4-BE49-F238E27FC236}">
                <a16:creationId xmlns:a16="http://schemas.microsoft.com/office/drawing/2014/main" id="{3C42E26E-51B3-4382-B427-177C5D4F8D2B}"/>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Next steps (2)</a:t>
            </a:r>
          </a:p>
        </p:txBody>
      </p:sp>
    </p:spTree>
    <p:extLst>
      <p:ext uri="{BB962C8B-B14F-4D97-AF65-F5344CB8AC3E}">
        <p14:creationId xmlns:p14="http://schemas.microsoft.com/office/powerpoint/2010/main" val="341350277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Next steps 3">
    <p:spTree>
      <p:nvGrpSpPr>
        <p:cNvPr id="1" name=""/>
        <p:cNvGrpSpPr/>
        <p:nvPr/>
      </p:nvGrpSpPr>
      <p:grpSpPr>
        <a:xfrm>
          <a:off x="0" y="0"/>
          <a:ext cx="0" cy="0"/>
          <a:chOff x="0" y="0"/>
          <a:chExt cx="0" cy="0"/>
        </a:xfrm>
      </p:grpSpPr>
      <p:sp>
        <p:nvSpPr>
          <p:cNvPr id="26" name="Image placeholder, bottom third" descr="image placeholder, bottom third of slide">
            <a:extLst>
              <a:ext uri="{FF2B5EF4-FFF2-40B4-BE49-F238E27FC236}">
                <a16:creationId xmlns:a16="http://schemas.microsoft.com/office/drawing/2014/main" id="{9CC93A4B-3933-470E-B58B-EC9CC5230376}"/>
              </a:ext>
            </a:extLst>
          </p:cNvPr>
          <p:cNvSpPr>
            <a:spLocks noGrp="1"/>
          </p:cNvSpPr>
          <p:nvPr>
            <p:ph type="pic" sz="quarter" idx="15" hasCustomPrompt="1"/>
          </p:nvPr>
        </p:nvSpPr>
        <p:spPr>
          <a:xfrm>
            <a:off x="-1522" y="3959224"/>
            <a:ext cx="12193523" cy="289877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4" name="Next steps 4 (blue fill)">
            <a:extLst>
              <a:ext uri="{FF2B5EF4-FFF2-40B4-BE49-F238E27FC236}">
                <a16:creationId xmlns:a16="http://schemas.microsoft.com/office/drawing/2014/main" id="{0BC4A175-7D0D-4409-9FBE-1C7DE7C9E72A}"/>
              </a:ext>
            </a:extLst>
          </p:cNvPr>
          <p:cNvSpPr>
            <a:spLocks noGrp="1"/>
          </p:cNvSpPr>
          <p:nvPr>
            <p:ph type="body" sz="quarter" idx="14" hasCustomPrompt="1"/>
          </p:nvPr>
        </p:nvSpPr>
        <p:spPr>
          <a:xfrm>
            <a:off x="9596794" y="1434883"/>
            <a:ext cx="2011680" cy="2011680"/>
          </a:xfrm>
          <a:prstGeom prst="rect">
            <a:avLst/>
          </a:prstGeom>
          <a:solidFill>
            <a:srgbClr val="1483D7"/>
          </a:solidFill>
        </p:spPr>
        <p:txBody>
          <a:bodyPr lIns="182880" rIns="182880" bIns="45720" anchor="ctr" anchorCtr="0"/>
          <a:lstStyle>
            <a:lvl1pPr marL="0" indent="0" algn="l">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3" name="Next steps 3 (dark blue fill)">
            <a:extLst>
              <a:ext uri="{FF2B5EF4-FFF2-40B4-BE49-F238E27FC236}">
                <a16:creationId xmlns:a16="http://schemas.microsoft.com/office/drawing/2014/main" id="{F4468CE7-6DF7-4FAE-BAB9-B8304D70B49C}"/>
              </a:ext>
            </a:extLst>
          </p:cNvPr>
          <p:cNvSpPr>
            <a:spLocks noGrp="1"/>
          </p:cNvSpPr>
          <p:nvPr>
            <p:ph type="body" sz="quarter" idx="13" hasCustomPrompt="1"/>
          </p:nvPr>
        </p:nvSpPr>
        <p:spPr>
          <a:xfrm>
            <a:off x="7345287" y="1434883"/>
            <a:ext cx="2011680" cy="2011680"/>
          </a:xfrm>
          <a:prstGeom prst="rect">
            <a:avLst/>
          </a:prstGeom>
          <a:solidFill>
            <a:srgbClr val="142A98"/>
          </a:solidFill>
        </p:spPr>
        <p:txBody>
          <a:bodyPr lIns="182880" rIns="182880" bIns="45720" anchor="ctr" anchorCtr="0"/>
          <a:lstStyle>
            <a:lvl1pPr marL="0" indent="0" algn="l">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2" name="Next steps 2 (blue fill)">
            <a:extLst>
              <a:ext uri="{FF2B5EF4-FFF2-40B4-BE49-F238E27FC236}">
                <a16:creationId xmlns:a16="http://schemas.microsoft.com/office/drawing/2014/main" id="{840B017E-6110-4EFD-AE42-A2728E2DE0FD}"/>
              </a:ext>
            </a:extLst>
          </p:cNvPr>
          <p:cNvSpPr>
            <a:spLocks noGrp="1"/>
          </p:cNvSpPr>
          <p:nvPr>
            <p:ph type="body" sz="quarter" idx="12" hasCustomPrompt="1"/>
          </p:nvPr>
        </p:nvSpPr>
        <p:spPr>
          <a:xfrm>
            <a:off x="5093778" y="1434883"/>
            <a:ext cx="2011680" cy="2011680"/>
          </a:xfrm>
          <a:prstGeom prst="rect">
            <a:avLst/>
          </a:prstGeom>
          <a:solidFill>
            <a:srgbClr val="1483D7"/>
          </a:solidFill>
        </p:spPr>
        <p:txBody>
          <a:bodyPr lIns="182880" rIns="182880" bIns="45720" anchor="ctr" anchorCtr="0"/>
          <a:lstStyle>
            <a:lvl1pPr marL="0" indent="0" algn="l">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21" name="Next steps 1 (dark blue fill)">
            <a:extLst>
              <a:ext uri="{FF2B5EF4-FFF2-40B4-BE49-F238E27FC236}">
                <a16:creationId xmlns:a16="http://schemas.microsoft.com/office/drawing/2014/main" id="{D95631E6-847A-40D8-921E-7611EA15B5F8}"/>
              </a:ext>
            </a:extLst>
          </p:cNvPr>
          <p:cNvSpPr>
            <a:spLocks noGrp="1"/>
          </p:cNvSpPr>
          <p:nvPr>
            <p:ph type="body" sz="quarter" idx="11" hasCustomPrompt="1"/>
          </p:nvPr>
        </p:nvSpPr>
        <p:spPr>
          <a:xfrm>
            <a:off x="2842269" y="1434883"/>
            <a:ext cx="2011680" cy="2011680"/>
          </a:xfrm>
          <a:prstGeom prst="rect">
            <a:avLst/>
          </a:prstGeom>
          <a:solidFill>
            <a:srgbClr val="142A98"/>
          </a:solidFill>
        </p:spPr>
        <p:txBody>
          <a:bodyPr lIns="182880" rIns="182880" bIns="45720" anchor="ctr" anchorCtr="0"/>
          <a:lstStyle>
            <a:lvl1pPr marL="0" indent="0" algn="l">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Next</a:t>
            </a:r>
          </a:p>
          <a:p>
            <a:pPr lvl="0"/>
            <a:r>
              <a:rPr lang="en-US"/>
              <a:t>Steps</a:t>
            </a:r>
          </a:p>
        </p:txBody>
      </p:sp>
      <p:sp>
        <p:nvSpPr>
          <p:cNvPr id="19" name="Brief summary of presentation (blue fill)">
            <a:extLst>
              <a:ext uri="{FF2B5EF4-FFF2-40B4-BE49-F238E27FC236}">
                <a16:creationId xmlns:a16="http://schemas.microsoft.com/office/drawing/2014/main" id="{49D277D8-0B5F-4E37-9CEE-5C4F4DA90FEE}"/>
              </a:ext>
            </a:extLst>
          </p:cNvPr>
          <p:cNvSpPr>
            <a:spLocks noGrp="1"/>
          </p:cNvSpPr>
          <p:nvPr>
            <p:ph type="body" sz="quarter" idx="10" hasCustomPrompt="1"/>
          </p:nvPr>
        </p:nvSpPr>
        <p:spPr>
          <a:xfrm>
            <a:off x="590760" y="1434883"/>
            <a:ext cx="2011680" cy="2011680"/>
          </a:xfrm>
          <a:prstGeom prst="rect">
            <a:avLst/>
          </a:prstGeom>
          <a:solidFill>
            <a:srgbClr val="1483D7"/>
          </a:solidFill>
        </p:spPr>
        <p:txBody>
          <a:bodyPr lIns="182880" rIns="182880" bIns="45720" anchor="ctr" anchorCtr="0"/>
          <a:lstStyle>
            <a:lvl1pPr marL="0" indent="0" algn="l">
              <a:lnSpc>
                <a:spcPct val="100000"/>
              </a:lnSpc>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Summary of </a:t>
            </a:r>
          </a:p>
          <a:p>
            <a:pPr lvl="0"/>
            <a:r>
              <a:rPr lang="en-US"/>
              <a:t>Presentation</a:t>
            </a:r>
          </a:p>
        </p:txBody>
      </p:sp>
      <p:sp>
        <p:nvSpPr>
          <p:cNvPr id="10" name="Next steps 3 slide title">
            <a:extLst>
              <a:ext uri="{FF2B5EF4-FFF2-40B4-BE49-F238E27FC236}">
                <a16:creationId xmlns:a16="http://schemas.microsoft.com/office/drawing/2014/main" id="{3F1BD80E-747D-4323-8913-6D94D7C46770}"/>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Next steps (3) (5 boxes plus image)</a:t>
            </a:r>
          </a:p>
        </p:txBody>
      </p:sp>
    </p:spTree>
    <p:extLst>
      <p:ext uri="{BB962C8B-B14F-4D97-AF65-F5344CB8AC3E}">
        <p14:creationId xmlns:p14="http://schemas.microsoft.com/office/powerpoint/2010/main" val="240770228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 name="Section title placeholder">
            <a:extLst>
              <a:ext uri="{FF2B5EF4-FFF2-40B4-BE49-F238E27FC236}">
                <a16:creationId xmlns:a16="http://schemas.microsoft.com/office/drawing/2014/main" id="{61D8372F-E81D-44ED-A8DD-A2E1F972A9D4}"/>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Section title</a:t>
            </a:r>
          </a:p>
        </p:txBody>
      </p:sp>
    </p:spTree>
    <p:extLst>
      <p:ext uri="{BB962C8B-B14F-4D97-AF65-F5344CB8AC3E}">
        <p14:creationId xmlns:p14="http://schemas.microsoft.com/office/powerpoint/2010/main" val="260669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sp>
        <p:nvSpPr>
          <p:cNvPr id="4" name="Closing slide identifier (to be removed)">
            <a:extLst>
              <a:ext uri="{FF2B5EF4-FFF2-40B4-BE49-F238E27FC236}">
                <a16:creationId xmlns:a16="http://schemas.microsoft.com/office/drawing/2014/main" id="{2FF5E114-4A2E-4049-AB48-4956CF9A27BA}"/>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Closing slide (remove this text box) </a:t>
            </a:r>
          </a:p>
        </p:txBody>
      </p:sp>
      <p:pic>
        <p:nvPicPr>
          <p:cNvPr id="3" name="MS logo gray - EMF" descr="Microsoft logo, gray text version">
            <a:extLst>
              <a:ext uri="{FF2B5EF4-FFF2-40B4-BE49-F238E27FC236}">
                <a16:creationId xmlns:a16="http://schemas.microsoft.com/office/drawing/2014/main" id="{6A7E9CCF-BFC2-844A-A66E-27AE9529A5AE}"/>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01800743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84201" y="3808414"/>
            <a:ext cx="9148763" cy="1841500"/>
          </a:xfrm>
          <a:prstGeom prst="rect">
            <a:avLst/>
          </a:prstGeom>
        </p:spPr>
        <p:txBody>
          <a:bodyPr lIns="0" tIns="0" rIns="0" bIns="0"/>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42283607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2"/>
            <a:ext cx="3618381" cy="1201226"/>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65318835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16026294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084544"/>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4"/>
          </p:nvPr>
        </p:nvSpPr>
        <p:spPr>
          <a:xfrm>
            <a:off x="231632" y="6352241"/>
            <a:ext cx="365760" cy="365125"/>
          </a:xfrm>
          <a:prstGeom prst="rect">
            <a:avLst/>
          </a:prstGeom>
        </p:spPr>
        <p:txBody>
          <a:bodyPr anchor="ctr"/>
          <a:lstStyle>
            <a:lvl1pPr>
              <a:defRPr sz="1100">
                <a:solidFill>
                  <a:schemeClr val="bg1">
                    <a:lumMod val="75000"/>
                  </a:schemeClr>
                </a:solidFill>
              </a:defRPr>
            </a:lvl1pPr>
          </a:lstStyle>
          <a:p>
            <a:fld id="{0FB999A9-77CE-4AD1-9911-24A29F08BC34}" type="slidenum">
              <a:rPr lang="en-US" smtClean="0">
                <a:solidFill>
                  <a:prstClr val="white">
                    <a:lumMod val="75000"/>
                  </a:prstClr>
                </a:solidFill>
              </a:rPr>
              <a:pPr/>
              <a:t>‹#›</a:t>
            </a:fld>
            <a:endParaRPr lang="en-US">
              <a:solidFill>
                <a:prstClr val="white">
                  <a:lumMod val="75000"/>
                </a:prstClr>
              </a:solidFill>
            </a:endParaRPr>
          </a:p>
        </p:txBody>
      </p:sp>
    </p:spTree>
    <p:extLst>
      <p:ext uri="{BB962C8B-B14F-4D97-AF65-F5344CB8AC3E}">
        <p14:creationId xmlns:p14="http://schemas.microsoft.com/office/powerpoint/2010/main" val="200898547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50" y="2025652"/>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50" y="3535542"/>
            <a:ext cx="4161341" cy="307777"/>
          </a:xfrm>
        </p:spPr>
        <p:txBody>
          <a:bodyPr/>
          <a:lstStyle>
            <a:lvl1pPr marL="0" indent="0">
              <a:buNone/>
              <a:defRPr sz="1999">
                <a:latin typeface="+mn-lt"/>
              </a:defRPr>
            </a:lvl1pPr>
            <a:lvl2pPr marL="228443" indent="0">
              <a:buNone/>
              <a:defRPr/>
            </a:lvl2pPr>
            <a:lvl3pPr marL="456888" indent="0">
              <a:buNone/>
              <a:defRPr/>
            </a:lvl3pPr>
            <a:lvl4pPr marL="661535" indent="0">
              <a:buNone/>
              <a:defRPr/>
            </a:lvl4pPr>
            <a:lvl5pPr marL="85507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3829366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3" y="585792"/>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3"/>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a:srcRect l="15779" t="15162" r="28893" b="1845"/>
          <a:stretch/>
        </p:blipFill>
        <p:spPr>
          <a:xfrm>
            <a:off x="5334002" y="2"/>
            <a:ext cx="6858000" cy="6858000"/>
          </a:xfrm>
          <a:prstGeom prst="rect">
            <a:avLst/>
          </a:prstGeom>
        </p:spPr>
      </p:pic>
    </p:spTree>
    <p:extLst>
      <p:ext uri="{BB962C8B-B14F-4D97-AF65-F5344CB8AC3E}">
        <p14:creationId xmlns:p14="http://schemas.microsoft.com/office/powerpoint/2010/main" val="1793347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3"/>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a:srcRect l="15779" t="15162" r="28893" b="1845"/>
          <a:stretch/>
        </p:blipFill>
        <p:spPr>
          <a:xfrm>
            <a:off x="5334002" y="2"/>
            <a:ext cx="6858000" cy="6858000"/>
          </a:xfrm>
          <a:prstGeom prst="rect">
            <a:avLst/>
          </a:prstGeom>
        </p:spPr>
      </p:pic>
    </p:spTree>
    <p:extLst>
      <p:ext uri="{BB962C8B-B14F-4D97-AF65-F5344CB8AC3E}">
        <p14:creationId xmlns:p14="http://schemas.microsoft.com/office/powerpoint/2010/main" val="2602812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3" y="585792"/>
            <a:ext cx="1366245" cy="292608"/>
          </a:xfrm>
          <a:prstGeom prst="rect">
            <a:avLst/>
          </a:prstGeom>
        </p:spPr>
      </p:pic>
      <p:sp>
        <p:nvSpPr>
          <p:cNvPr id="9" name="Title 1"/>
          <p:cNvSpPr>
            <a:spLocks noGrp="1"/>
          </p:cNvSpPr>
          <p:nvPr>
            <p:ph type="title" hasCustomPrompt="1"/>
          </p:nvPr>
        </p:nvSpPr>
        <p:spPr>
          <a:xfrm>
            <a:off x="584200" y="2979781"/>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94738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2"/>
            <a:ext cx="1366440" cy="292608"/>
          </a:xfrm>
          <a:prstGeom prst="rect">
            <a:avLst/>
          </a:prstGeom>
        </p:spPr>
      </p:pic>
      <p:sp>
        <p:nvSpPr>
          <p:cNvPr id="9" name="Title 1"/>
          <p:cNvSpPr>
            <a:spLocks noGrp="1"/>
          </p:cNvSpPr>
          <p:nvPr>
            <p:ph type="title" hasCustomPrompt="1"/>
          </p:nvPr>
        </p:nvSpPr>
        <p:spPr>
          <a:xfrm>
            <a:off x="584200" y="2979781"/>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2671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489" indent="0">
              <a:buNone/>
              <a:defRPr/>
            </a:lvl2pPr>
            <a:lvl3pPr marL="456979" indent="0">
              <a:buNone/>
              <a:defRPr/>
            </a:lvl3pPr>
            <a:lvl4pPr marL="685467" indent="0">
              <a:buNone/>
              <a:defRPr/>
            </a:lvl4pPr>
            <a:lvl5pPr marL="9139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1329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12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8"/>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20"/>
            <a:ext cx="1693247" cy="2817053"/>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4"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8"/>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4" y="2158888"/>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7" y="2158888"/>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8"/>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8"/>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8"/>
            <a:ext cx="256787" cy="258381"/>
          </a:xfrm>
        </p:spPr>
        <p:txBody>
          <a:bodyPr tIns="0" bIns="0"/>
          <a:lstStyle>
            <a:lvl1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751"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751"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27539466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2"/>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64" indent="0">
              <a:buFont typeface="Wingdings" panose="05000000000000000000" pitchFamily="2" charset="2"/>
              <a:buNone/>
              <a:defRPr sz="2000" b="0"/>
            </a:lvl2pPr>
            <a:lvl3pPr marL="450631" indent="0">
              <a:buFont typeface="Wingdings" panose="05000000000000000000" pitchFamily="2" charset="2"/>
              <a:buNone/>
              <a:tabLst/>
              <a:defRPr sz="1600" b="0"/>
            </a:lvl3pPr>
            <a:lvl4pPr marL="652146" indent="0">
              <a:buFont typeface="Wingdings" panose="05000000000000000000" pitchFamily="2" charset="2"/>
              <a:buNone/>
              <a:defRPr sz="1400" b="0"/>
            </a:lvl4pPr>
            <a:lvl5pPr marL="853662"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4" y="1435102"/>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64" indent="0">
              <a:buFont typeface="Wingdings" panose="05000000000000000000" pitchFamily="2" charset="2"/>
              <a:buNone/>
              <a:defRPr sz="2000" b="0"/>
            </a:lvl2pPr>
            <a:lvl3pPr marL="450631" indent="0">
              <a:buFont typeface="Wingdings" panose="05000000000000000000" pitchFamily="2" charset="2"/>
              <a:buNone/>
              <a:tabLst/>
              <a:defRPr sz="1600" b="0"/>
            </a:lvl3pPr>
            <a:lvl4pPr marL="652146" indent="0">
              <a:buFont typeface="Wingdings" panose="05000000000000000000" pitchFamily="2" charset="2"/>
              <a:buNone/>
              <a:defRPr sz="1400" b="0"/>
            </a:lvl4pPr>
            <a:lvl5pPr marL="853662"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565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7484"/>
            <a:ext cx="5212080" cy="1649682"/>
          </a:xfrm>
        </p:spPr>
        <p:txBody>
          <a:bodyPr wrap="square">
            <a:spAutoFit/>
          </a:bodyPr>
          <a:lstStyle>
            <a:lvl1pPr marL="231663" indent="-231663">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31" indent="-171368">
              <a:buFont typeface="Wingdings" panose="05000000000000000000" pitchFamily="2" charset="2"/>
              <a:buChar char=""/>
              <a:defRPr sz="2000" b="0"/>
            </a:lvl2pPr>
            <a:lvl3pPr marL="639454" indent="-188821">
              <a:buFont typeface="Wingdings" panose="05000000000000000000" pitchFamily="2" charset="2"/>
              <a:buChar char=""/>
              <a:tabLst/>
              <a:defRPr sz="1600" b="0"/>
            </a:lvl3pPr>
            <a:lvl4pPr marL="828274" indent="-176129">
              <a:buFont typeface="Wingdings" panose="05000000000000000000" pitchFamily="2" charset="2"/>
              <a:buChar char=""/>
              <a:defRPr sz="1400" b="0"/>
            </a:lvl4pPr>
            <a:lvl5pPr marL="1023442" indent="-16978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4"/>
            <a:ext cx="5212080" cy="1649682"/>
          </a:xfrm>
        </p:spPr>
        <p:txBody>
          <a:bodyPr wrap="square">
            <a:spAutoFit/>
          </a:bodyPr>
          <a:lstStyle>
            <a:lvl1pPr marL="231663" indent="-231663">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31" indent="-171368">
              <a:buFont typeface="Wingdings" panose="05000000000000000000" pitchFamily="2" charset="2"/>
              <a:buChar char=""/>
              <a:defRPr sz="2000" b="0"/>
            </a:lvl2pPr>
            <a:lvl3pPr marL="639454" indent="-188821">
              <a:buFont typeface="Wingdings" panose="05000000000000000000" pitchFamily="2" charset="2"/>
              <a:buChar char=""/>
              <a:tabLst/>
              <a:defRPr sz="1600" b="0"/>
            </a:lvl3pPr>
            <a:lvl4pPr marL="828274" indent="-176129">
              <a:buFont typeface="Wingdings" panose="05000000000000000000" pitchFamily="2" charset="2"/>
              <a:buChar char=""/>
              <a:defRPr sz="1400" b="0"/>
            </a:lvl4pPr>
            <a:lvl5pPr marL="1023442" indent="-16978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954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212213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0734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1063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3" y="2025654"/>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489" indent="0">
              <a:buNone/>
              <a:defRPr/>
            </a:lvl2pPr>
            <a:lvl3pPr marL="456979" indent="0">
              <a:buNone/>
              <a:defRPr/>
            </a:lvl3pPr>
            <a:lvl4pPr marL="661668" indent="0">
              <a:buNone/>
              <a:defRPr/>
            </a:lvl4pPr>
            <a:lvl5pPr marL="855250"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2"/>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71708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8" y="2875004"/>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2"/>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050199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2"/>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20845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91"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5285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291"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1029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15687"/>
          </a:xfrm>
        </p:spPr>
        <p:txBody>
          <a:bodyPr wrap="square" lIns="0" tIns="0" rIns="0" bIns="0">
            <a:spAutoFit/>
          </a:bodyPr>
          <a:lstStyle>
            <a:lvl1pPr>
              <a:lnSpc>
                <a:spcPts val="3135"/>
              </a:lnSpc>
              <a:defRPr sz="3919" strike="noStrike">
                <a:solidFill>
                  <a:schemeClr val="tx1"/>
                </a:solidFill>
              </a:defRPr>
            </a:lvl1pPr>
          </a:lstStyle>
          <a:p>
            <a:r>
              <a:rPr lang="en-US"/>
              <a:t>Title</a:t>
            </a:r>
          </a:p>
        </p:txBody>
      </p:sp>
    </p:spTree>
    <p:extLst>
      <p:ext uri="{BB962C8B-B14F-4D97-AF65-F5344CB8AC3E}">
        <p14:creationId xmlns:p14="http://schemas.microsoft.com/office/powerpoint/2010/main" val="42357984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91"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61753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91"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05434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91"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10170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291"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6170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672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125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2"/>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38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3"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8"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94555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839"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3" y="585792"/>
            <a:ext cx="1366245" cy="292608"/>
          </a:xfrm>
          <a:prstGeom prst="rect">
            <a:avLst/>
          </a:prstGeom>
        </p:spPr>
      </p:pic>
    </p:spTree>
    <p:extLst>
      <p:ext uri="{BB962C8B-B14F-4D97-AF65-F5344CB8AC3E}">
        <p14:creationId xmlns:p14="http://schemas.microsoft.com/office/powerpoint/2010/main" val="144092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37097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EE0E-B13E-46FC-A956-7C15210C36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0DF7F5-2818-4F03-A866-9A159A559F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FACB02-E427-4A0B-9D19-0D3A6C1BECC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6108613-8396-4968-8FF6-60F9244EA5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245A1-EA13-4A2E-A207-1476315312DA}"/>
              </a:ext>
            </a:extLst>
          </p:cNvPr>
          <p:cNvSpPr>
            <a:spLocks noGrp="1"/>
          </p:cNvSpPr>
          <p:nvPr>
            <p:ph type="sldNum" sz="quarter" idx="12"/>
          </p:nvPr>
        </p:nvSpPr>
        <p:spPr/>
        <p:txBody>
          <a:bodyPr/>
          <a:lstStyle/>
          <a:p>
            <a:fld id="{6DD251F5-3528-49C6-83B7-FC631B36CCF5}" type="slidenum">
              <a:rPr lang="en-US" smtClean="0"/>
              <a:t>‹#›</a:t>
            </a:fld>
            <a:endParaRPr lang="en-US"/>
          </a:p>
        </p:txBody>
      </p:sp>
    </p:spTree>
    <p:extLst>
      <p:ext uri="{BB962C8B-B14F-4D97-AF65-F5344CB8AC3E}">
        <p14:creationId xmlns:p14="http://schemas.microsoft.com/office/powerpoint/2010/main" val="3845825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7" y="2658195"/>
            <a:ext cx="11306469" cy="603538"/>
          </a:xfrm>
        </p:spPr>
        <p:txBody>
          <a:bodyPr wrap="square" lIns="0" tIns="0" rIns="0" bIns="0">
            <a:spAutoFit/>
          </a:bodyPr>
          <a:lstStyle>
            <a:lvl1pPr>
              <a:lnSpc>
                <a:spcPct val="100000"/>
              </a:lnSpc>
              <a:defRPr sz="3919" strike="noStrike">
                <a:solidFill>
                  <a:schemeClr val="tx1"/>
                </a:solidFill>
              </a:defRPr>
            </a:lvl1pPr>
          </a:lstStyle>
          <a:p>
            <a:r>
              <a:rPr lang="en-US"/>
              <a:t>Title</a:t>
            </a:r>
          </a:p>
        </p:txBody>
      </p:sp>
    </p:spTree>
    <p:extLst>
      <p:ext uri="{BB962C8B-B14F-4D97-AF65-F5344CB8AC3E}">
        <p14:creationId xmlns:p14="http://schemas.microsoft.com/office/powerpoint/2010/main" val="1702522130"/>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Tree>
    <p:extLst>
      <p:ext uri="{BB962C8B-B14F-4D97-AF65-F5344CB8AC3E}">
        <p14:creationId xmlns:p14="http://schemas.microsoft.com/office/powerpoint/2010/main" val="3832303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Tree>
    <p:extLst>
      <p:ext uri="{BB962C8B-B14F-4D97-AF65-F5344CB8AC3E}">
        <p14:creationId xmlns:p14="http://schemas.microsoft.com/office/powerpoint/2010/main" val="1021597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787226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360695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4296589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667052954"/>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387869182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40062858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p>
        </p:txBody>
      </p:sp>
    </p:spTree>
    <p:extLst>
      <p:ext uri="{BB962C8B-B14F-4D97-AF65-F5344CB8AC3E}">
        <p14:creationId xmlns:p14="http://schemas.microsoft.com/office/powerpoint/2010/main" val="213970976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74664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8"/>
              </a:lnSpc>
            </a:pPr>
            <a:r>
              <a:rPr lang="en-US"/>
              <a:t>Section title</a:t>
            </a:r>
          </a:p>
        </p:txBody>
      </p:sp>
    </p:spTree>
    <p:extLst>
      <p:ext uri="{BB962C8B-B14F-4D97-AF65-F5344CB8AC3E}">
        <p14:creationId xmlns:p14="http://schemas.microsoft.com/office/powerpoint/2010/main" val="3480111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67134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422769761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235180447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31696192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08310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05307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11" name="TextBox 10"/>
          <p:cNvSpPr txBox="1"/>
          <p:nvPr userDrawn="1"/>
        </p:nvSpPr>
        <p:spPr bwMode="auto">
          <a:xfrm>
            <a:off x="8636001" y="6488668"/>
            <a:ext cx="3556000" cy="374846"/>
          </a:xfrm>
          <a:prstGeom prst="rect">
            <a:avLst/>
          </a:prstGeom>
          <a:noFill/>
          <a:ln w="9525">
            <a:noFill/>
            <a:miter lim="800000"/>
            <a:headEnd/>
            <a:tailEnd/>
          </a:ln>
        </p:spPr>
        <p:txBody>
          <a:bodyPr wrap="square" rtlCol="0">
            <a:spAutoFit/>
          </a:bodyPr>
          <a:lstStyle/>
          <a:p>
            <a:pPr algn="r"/>
            <a:r>
              <a:rPr lang="en-US" sz="900" b="0">
                <a:solidFill>
                  <a:srgbClr val="000000"/>
                </a:solidFill>
                <a:latin typeface="+mj-lt"/>
                <a:cs typeface="Mangal" pitchFamily="18" charset="0"/>
              </a:rPr>
              <a:t>© </a:t>
            </a:r>
            <a:r>
              <a:rPr lang="en-US" sz="900" b="0" err="1">
                <a:solidFill>
                  <a:srgbClr val="000000"/>
                </a:solidFill>
                <a:latin typeface="+mj-lt"/>
                <a:cs typeface="Mangal" pitchFamily="18" charset="0"/>
              </a:rPr>
              <a:t>DEVintersection</a:t>
            </a:r>
            <a:r>
              <a:rPr lang="en-US" sz="900" b="0">
                <a:solidFill>
                  <a:srgbClr val="000000"/>
                </a:solidFill>
                <a:latin typeface="+mj-lt"/>
                <a:cs typeface="Mangal" pitchFamily="18" charset="0"/>
              </a:rPr>
              <a:t>. All rights reserved.</a:t>
            </a:r>
          </a:p>
          <a:p>
            <a:pPr algn="r"/>
            <a:r>
              <a:rPr lang="en-US" sz="900" b="0" u="sng">
                <a:solidFill>
                  <a:srgbClr val="000000"/>
                </a:solidFill>
                <a:latin typeface="+mj-lt"/>
                <a:cs typeface="Mangal" pitchFamily="18" charset="0"/>
              </a:rPr>
              <a:t>http://www.DEVintersection.com </a:t>
            </a:r>
          </a:p>
        </p:txBody>
      </p:sp>
      <p:pic>
        <p:nvPicPr>
          <p:cNvPr id="12" name="Picture 11" descr="DEV F2014.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711200" y="5867400"/>
            <a:ext cx="2235200" cy="488182"/>
          </a:xfrm>
          <a:prstGeom prst="rect">
            <a:avLst/>
          </a:prstGeom>
        </p:spPr>
      </p:pic>
      <p:sp>
        <p:nvSpPr>
          <p:cNvPr id="2" name="Title 1"/>
          <p:cNvSpPr>
            <a:spLocks noGrp="1"/>
          </p:cNvSpPr>
          <p:nvPr>
            <p:ph type="title"/>
          </p:nvPr>
        </p:nvSpPr>
        <p:spPr/>
        <p:txBody>
          <a:bodyPr rtlCol="0"/>
          <a:lstStyle/>
          <a:p>
            <a:r>
              <a:rPr lang="en-US"/>
              <a:t>Click to edit Master title style</a:t>
            </a:r>
          </a:p>
        </p:txBody>
      </p:sp>
      <p:sp>
        <p:nvSpPr>
          <p:cNvPr id="7" name="TextBox 6"/>
          <p:cNvSpPr txBox="1"/>
          <p:nvPr userDrawn="1"/>
        </p:nvSpPr>
        <p:spPr bwMode="auto">
          <a:xfrm>
            <a:off x="5870297" y="6551676"/>
            <a:ext cx="373820" cy="276999"/>
          </a:xfrm>
          <a:prstGeom prst="rect">
            <a:avLst/>
          </a:prstGeom>
          <a:noFill/>
          <a:ln w="9525">
            <a:noFill/>
            <a:miter lim="800000"/>
            <a:headEnd/>
            <a:tailEnd/>
          </a:ln>
        </p:spPr>
        <p:txBody>
          <a:bodyPr wrap="none" rtlCol="0">
            <a:spAutoFit/>
          </a:bodyPr>
          <a:lstStyle/>
          <a:p>
            <a:fld id="{1C0BEE2C-8B0C-4D07-B829-754BAF78059F}" type="slidenum">
              <a:rPr lang="en-US" sz="1200" smtClean="0">
                <a:solidFill>
                  <a:schemeClr val="tx1"/>
                </a:solidFill>
                <a:latin typeface="+mj-lt"/>
              </a:rPr>
              <a:pPr/>
              <a:t>‹#›</a:t>
            </a:fld>
            <a:endParaRPr lang="en-US" sz="1400">
              <a:solidFill>
                <a:schemeClr val="tx1"/>
              </a:solidFill>
              <a:latin typeface="+mj-lt"/>
            </a:endParaRPr>
          </a:p>
        </p:txBody>
      </p:sp>
    </p:spTree>
    <p:extLst>
      <p:ext uri="{BB962C8B-B14F-4D97-AF65-F5344CB8AC3E}">
        <p14:creationId xmlns:p14="http://schemas.microsoft.com/office/powerpoint/2010/main" val="144794373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2524395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893082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21" name="Picture 20" descr="Three students at a table looking at their computers and talking.&#10;&#10;Description automatically generated">
            <a:extLst>
              <a:ext uri="{FF2B5EF4-FFF2-40B4-BE49-F238E27FC236}">
                <a16:creationId xmlns:a16="http://schemas.microsoft.com/office/drawing/2014/main" id="{FD18FD44-3691-4283-8596-8A11FAF83C8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4126140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4"/>
            <a:ext cx="7454643" cy="3558191"/>
          </a:xfrm>
          <a:noFill/>
        </p:spPr>
        <p:txBody>
          <a:bodyPr vert="horz" wrap="square" lIns="0" tIns="0" rIns="0" bIns="0" rtlCol="0" anchor="b" anchorCtr="0">
            <a:noAutofit/>
          </a:bodyPr>
          <a:lstStyle>
            <a:lvl1pPr>
              <a:defRPr lang="en-US" sz="4703" spc="-49" baseline="0" dirty="0">
                <a:solidFill>
                  <a:schemeClr val="tx2"/>
                </a:solidFill>
                <a:latin typeface="+mj-lt"/>
              </a:defRPr>
            </a:lvl1pPr>
          </a:lstStyle>
          <a:p>
            <a:pPr marL="0" lvl="0">
              <a:lnSpc>
                <a:spcPts val="5488"/>
              </a:lnSpc>
            </a:pPr>
            <a:r>
              <a:rPr lang="en-US"/>
              <a:t>Demo:</a:t>
            </a:r>
            <a:br>
              <a:rPr lang="en-US"/>
            </a:br>
            <a:r>
              <a:rPr lang="en-US"/>
              <a:t>Section title</a:t>
            </a:r>
          </a:p>
        </p:txBody>
      </p:sp>
    </p:spTree>
    <p:extLst>
      <p:ext uri="{BB962C8B-B14F-4D97-AF65-F5344CB8AC3E}">
        <p14:creationId xmlns:p14="http://schemas.microsoft.com/office/powerpoint/2010/main" val="971121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21" name="Picture 20" descr="Three students at a table looking at their computers and talking.&#10;&#10;Description automatically generated">
            <a:extLst>
              <a:ext uri="{FF2B5EF4-FFF2-40B4-BE49-F238E27FC236}">
                <a16:creationId xmlns:a16="http://schemas.microsoft.com/office/drawing/2014/main" id="{055DBD60-A520-4E9B-97DB-48F1C7F3A30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2" y="0"/>
            <a:ext cx="6858000" cy="6858000"/>
          </a:xfrm>
          <a:prstGeom prst="rect">
            <a:avLst/>
          </a:prstGeom>
        </p:spPr>
      </p:pic>
    </p:spTree>
    <p:extLst>
      <p:ext uri="{BB962C8B-B14F-4D97-AF65-F5344CB8AC3E}">
        <p14:creationId xmlns:p14="http://schemas.microsoft.com/office/powerpoint/2010/main" val="3791205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51021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75843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38783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0764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401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9244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53640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7315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5834111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4"/>
            <a:ext cx="7454643" cy="3558191"/>
          </a:xfrm>
          <a:noFill/>
        </p:spPr>
        <p:txBody>
          <a:bodyPr vert="horz" wrap="square" lIns="0" tIns="0" rIns="0" bIns="0" rtlCol="0" anchor="t" anchorCtr="0">
            <a:noAutofit/>
          </a:bodyPr>
          <a:lstStyle>
            <a:lvl1pPr>
              <a:defRPr lang="en-US" sz="4703" spc="-49" baseline="0" dirty="0">
                <a:solidFill>
                  <a:schemeClr val="tx1"/>
                </a:solidFill>
              </a:defRPr>
            </a:lvl1pPr>
          </a:lstStyle>
          <a:p>
            <a:pPr marL="0" lvl="0">
              <a:lnSpc>
                <a:spcPts val="5488"/>
              </a:lnSpc>
            </a:pPr>
            <a:r>
              <a:rPr lang="en-US"/>
              <a:t>Section title</a:t>
            </a:r>
          </a:p>
        </p:txBody>
      </p:sp>
    </p:spTree>
    <p:extLst>
      <p:ext uri="{BB962C8B-B14F-4D97-AF65-F5344CB8AC3E}">
        <p14:creationId xmlns:p14="http://schemas.microsoft.com/office/powerpoint/2010/main" val="26946147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Tree>
    <p:extLst>
      <p:ext uri="{BB962C8B-B14F-4D97-AF65-F5344CB8AC3E}">
        <p14:creationId xmlns:p14="http://schemas.microsoft.com/office/powerpoint/2010/main" val="20958260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7559880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2"/>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8"/>
            <a:ext cx="11018520" cy="55406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6646115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7"/>
            <a:ext cx="11018520" cy="55406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3030157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4061"/>
          </a:xfrm>
        </p:spPr>
        <p:txBody>
          <a:bodyPr/>
          <a:lstStyle/>
          <a:p>
            <a:r>
              <a:rPr lang="en-US"/>
              <a:t>Click to edit Master title style</a:t>
            </a:r>
          </a:p>
        </p:txBody>
      </p:sp>
    </p:spTree>
    <p:extLst>
      <p:ext uri="{BB962C8B-B14F-4D97-AF65-F5344CB8AC3E}">
        <p14:creationId xmlns:p14="http://schemas.microsoft.com/office/powerpoint/2010/main" val="2846432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4061"/>
          </a:xfrm>
        </p:spPr>
        <p:txBody>
          <a:bodyPr/>
          <a:lstStyle/>
          <a:p>
            <a:r>
              <a:rPr lang="en-US"/>
              <a:t>Click to edit Master title style</a:t>
            </a:r>
          </a:p>
        </p:txBody>
      </p:sp>
    </p:spTree>
    <p:extLst>
      <p:ext uri="{BB962C8B-B14F-4D97-AF65-F5344CB8AC3E}">
        <p14:creationId xmlns:p14="http://schemas.microsoft.com/office/powerpoint/2010/main" val="40216125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4061"/>
          </a:xfrm>
        </p:spPr>
        <p:txBody>
          <a:bodyPr/>
          <a:lstStyle/>
          <a:p>
            <a:r>
              <a:rPr lang="en-US"/>
              <a:t>Click to edit Master title style</a:t>
            </a:r>
          </a:p>
        </p:txBody>
      </p:sp>
    </p:spTree>
    <p:extLst>
      <p:ext uri="{BB962C8B-B14F-4D97-AF65-F5344CB8AC3E}">
        <p14:creationId xmlns:p14="http://schemas.microsoft.com/office/powerpoint/2010/main" val="22199592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5044438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2"/>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40"/>
            <a:ext cx="6961188" cy="369353"/>
          </a:xfrm>
        </p:spPr>
        <p:txBody>
          <a:bodyPr/>
          <a:lstStyle>
            <a:lvl1pPr marL="0" indent="0">
              <a:spcAft>
                <a:spcPts val="1200"/>
              </a:spcAft>
              <a:buNone/>
              <a:defRPr sz="2400"/>
            </a:lvl1pPr>
            <a:lvl2pPr marL="22851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1497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4"/>
            <a:ext cx="6669658" cy="430901"/>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4"/>
            <a:ext cx="3183637" cy="554061"/>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142337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5"/>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11" indent="0">
              <a:buNone/>
              <a:defRPr/>
            </a:lvl2pPr>
            <a:lvl3pPr marL="448021" indent="0">
              <a:buNone/>
              <a:defRPr/>
            </a:lvl3pPr>
            <a:lvl4pPr marL="672032" indent="0">
              <a:buNone/>
              <a:defRPr/>
            </a:lvl4pPr>
            <a:lvl5pPr marL="896042" indent="0">
              <a:buNone/>
              <a:defRPr/>
            </a:lvl5pPr>
          </a:lstStyle>
          <a:p>
            <a:pPr lvl="0"/>
            <a:r>
              <a:rPr lang="en-US"/>
              <a:t>Subhead Segoe UI Regular 20/24. </a:t>
            </a:r>
          </a:p>
        </p:txBody>
      </p:sp>
    </p:spTree>
    <p:extLst>
      <p:ext uri="{BB962C8B-B14F-4D97-AF65-F5344CB8AC3E}">
        <p14:creationId xmlns:p14="http://schemas.microsoft.com/office/powerpoint/2010/main" val="94345994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4"/>
            <a:ext cx="6669658" cy="430901"/>
          </a:xfrm>
        </p:spPr>
        <p:txBody>
          <a:bodyPr anchor="ctr" anchorCtr="0"/>
          <a:lstStyle>
            <a:lvl1pPr marL="0" indent="0">
              <a:spcAft>
                <a:spcPts val="1200"/>
              </a:spcAft>
              <a:buNone/>
              <a:defRPr sz="2800"/>
            </a:lvl1pPr>
            <a:lvl2pPr marL="228512"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4"/>
            <a:ext cx="3183637" cy="554061"/>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9232062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4"/>
            <a:ext cx="6667500" cy="430901"/>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0384"/>
            <a:ext cx="3182027" cy="554061"/>
          </a:xfrm>
        </p:spPr>
        <p:txBody>
          <a:bodyPr anchor="ctr"/>
          <a:lstStyle>
            <a:lvl1pPr>
              <a:defRPr/>
            </a:lvl1pPr>
          </a:lstStyle>
          <a:p>
            <a:r>
              <a:rPr lang="en-US"/>
              <a:t>Title</a:t>
            </a:r>
          </a:p>
        </p:txBody>
      </p:sp>
    </p:spTree>
    <p:extLst>
      <p:ext uri="{BB962C8B-B14F-4D97-AF65-F5344CB8AC3E}">
        <p14:creationId xmlns:p14="http://schemas.microsoft.com/office/powerpoint/2010/main" val="18658693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1549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138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8304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2948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01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93696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6634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570520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05872" y="2074065"/>
            <a:ext cx="6261476" cy="4302795"/>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41855" y="3749636"/>
            <a:ext cx="5379870" cy="727892"/>
          </a:xfrm>
        </p:spPr>
        <p:txBody>
          <a:bodyPr/>
          <a:lstStyle>
            <a:lvl1pPr>
              <a:defRPr sz="1765">
                <a:solidFill>
                  <a:schemeClr val="bg1"/>
                </a:solidFill>
              </a:defRPr>
            </a:lvl1pPr>
            <a:lvl2pPr>
              <a:defRPr sz="1765">
                <a:solidFill>
                  <a:schemeClr val="bg1"/>
                </a:solidFill>
              </a:defRPr>
            </a:lvl2pPr>
            <a:lvl3pPr>
              <a:defRPr sz="1370"/>
            </a:lvl3pPr>
            <a:lvl4pPr>
              <a:defRPr sz="1370"/>
            </a:lvl4pPr>
            <a:lvl5pPr>
              <a:defRPr sz="1027"/>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1185" y="1682695"/>
            <a:ext cx="7777651" cy="1793104"/>
          </a:xfrm>
          <a:noFill/>
        </p:spPr>
        <p:txBody>
          <a:bodyPr lIns="0" tIns="0" rIns="0" bIns="182880" anchor="b" anchorCtr="0"/>
          <a:lstStyle>
            <a:lvl1pPr>
              <a:defRPr sz="4703" strike="noStrike" spc="-49"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5" y="473796"/>
            <a:ext cx="1335673" cy="190278"/>
          </a:xfrm>
          <a:prstGeom prst="rect">
            <a:avLst/>
          </a:prstGeom>
        </p:spPr>
      </p:pic>
    </p:spTree>
    <p:extLst>
      <p:ext uri="{BB962C8B-B14F-4D97-AF65-F5344CB8AC3E}">
        <p14:creationId xmlns:p14="http://schemas.microsoft.com/office/powerpoint/2010/main" val="2465931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2"/>
            <a:ext cx="3618381" cy="1201226"/>
          </a:xfrm>
        </p:spPr>
        <p:txBody>
          <a:bodyPr lIns="0" tIns="0" rIns="0" bIns="0"/>
          <a:lstStyle>
            <a:lvl1pPr marL="0" marR="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defRPr sz="1370">
                <a:solidFill>
                  <a:schemeClr val="tx2"/>
                </a:solidFill>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138104806"/>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12995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347531"/>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48354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865193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7904"/>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06009"/>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94788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15801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8250050"/>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1414036"/>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4"/>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9"/>
            <a:ext cx="4758210" cy="2521331"/>
          </a:xfrm>
        </p:spPr>
        <p:txBody>
          <a:bodyPr lIns="0" tIns="0" rIns="0" bIns="0"/>
          <a:lstStyle>
            <a:lvl1pPr marL="280013" indent="-280013">
              <a:lnSpc>
                <a:spcPts val="1765"/>
              </a:lnSpc>
              <a:spcBef>
                <a:spcPts val="0"/>
              </a:spcBef>
              <a:buFont typeface="Arial" panose="020B0604020202020204" pitchFamily="34" charset="0"/>
              <a:buChar char="•"/>
              <a:defRPr sz="1370" b="0" i="0" spc="0">
                <a:solidFill>
                  <a:schemeClr val="tx1"/>
                </a:solidFill>
                <a:latin typeface="+mn-lt"/>
              </a:defRPr>
            </a:lvl1pPr>
            <a:lvl2pPr marL="0" indent="0">
              <a:lnSpc>
                <a:spcPts val="1765"/>
              </a:lnSpc>
              <a:spcBef>
                <a:spcPts val="0"/>
              </a:spcBef>
              <a:buNone/>
              <a:defRPr sz="1370">
                <a:solidFill>
                  <a:schemeClr val="tx1"/>
                </a:solidFill>
              </a:defRPr>
            </a:lvl2pPr>
            <a:lvl3pPr marL="448021" indent="0">
              <a:buNone/>
              <a:defRPr/>
            </a:lvl3pPr>
            <a:lvl4pPr marL="672032" indent="0">
              <a:buNone/>
              <a:defRPr/>
            </a:lvl4pPr>
            <a:lvl5pPr marL="896042"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10503517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08049"/>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557862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505211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6996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21876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08713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638670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31950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3078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6594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1"/>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7"/>
            <a:ext cx="1693247" cy="3034229"/>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800" y="2000737"/>
            <a:ext cx="1693247" cy="3034229"/>
          </a:xfrm>
        </p:spPr>
        <p:txBody>
          <a:bodyPr lIns="0" tIns="0" rIns="0" bIns="0"/>
          <a:lstStyle>
            <a:lvl1pPr marL="0" indent="0">
              <a:lnSpc>
                <a:spcPts val="1765"/>
              </a:lnSpc>
              <a:spcBef>
                <a:spcPts val="882"/>
              </a:spcBef>
              <a:buNone/>
              <a:defRPr lang="en-US" sz="1370" b="0" kern="1200" spc="0" baseline="0" dirty="0">
                <a:solidFill>
                  <a:schemeClr val="tx2"/>
                </a:solidFill>
                <a:latin typeface="+mj-lt"/>
                <a:ea typeface="+mn-ea"/>
                <a:cs typeface="+mn-cs"/>
              </a:defRPr>
            </a:lvl1pPr>
            <a:lvl2pPr marL="0" marR="0" indent="0" algn="l" defTabSz="914016" rtl="0" eaLnBrk="1" fontAlgn="auto" latinLnBrk="0" hangingPunct="1">
              <a:lnSpc>
                <a:spcPts val="1765"/>
              </a:lnSpc>
              <a:spcBef>
                <a:spcPts val="441"/>
              </a:spcBef>
              <a:spcAft>
                <a:spcPts val="0"/>
              </a:spcAft>
              <a:buClrTx/>
              <a:buSzPct val="90000"/>
              <a:buFont typeface="Arial" panose="020B0604020202020204" pitchFamily="34" charset="0"/>
              <a:buNone/>
              <a:tabLst/>
              <a:defRPr sz="1370">
                <a:solidFill>
                  <a:schemeClr val="tx1"/>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2: two columns</a:t>
            </a:r>
          </a:p>
        </p:txBody>
      </p:sp>
    </p:spTree>
    <p:extLst>
      <p:ext uri="{BB962C8B-B14F-4D97-AF65-F5344CB8AC3E}">
        <p14:creationId xmlns:p14="http://schemas.microsoft.com/office/powerpoint/2010/main" val="227935641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968940"/>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338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5156752"/>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598655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8305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562348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522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1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36914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9748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1" y="486947"/>
            <a:ext cx="10869930" cy="6371053"/>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31588845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02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5265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19535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077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77013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8869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7551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75435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6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301770"/>
          </a:xfrm>
        </p:spPr>
        <p:txBody>
          <a:bodyPr lIns="0" tIns="0" rIns="0" bIns="0"/>
          <a:lstStyle>
            <a:lvl1pPr marL="0" indent="0">
              <a:lnSpc>
                <a:spcPts val="1174"/>
              </a:lnSpc>
              <a:spcBef>
                <a:spcPts val="882"/>
              </a:spcBef>
              <a:buFont typeface="Arial" panose="020B0604020202020204" pitchFamily="34" charset="0"/>
              <a:buNone/>
              <a:defRPr sz="980" b="0" i="0" spc="0">
                <a:solidFill>
                  <a:schemeClr val="tx1"/>
                </a:solidFill>
                <a:latin typeface="+mn-lt"/>
              </a:defRPr>
            </a:lvl1pPr>
            <a:lvl2pPr marL="0" marR="0" indent="0" algn="l" defTabSz="914016" rtl="0" eaLnBrk="1" fontAlgn="auto" latinLnBrk="0" hangingPunct="1">
              <a:lnSpc>
                <a:spcPts val="1174"/>
              </a:lnSpc>
              <a:spcBef>
                <a:spcPts val="441"/>
              </a:spcBef>
              <a:spcAft>
                <a:spcPts val="0"/>
              </a:spcAft>
              <a:buClrTx/>
              <a:buSzPct val="90000"/>
              <a:buFont typeface="Arial" panose="020B0604020202020204" pitchFamily="34" charset="0"/>
              <a:buNone/>
              <a:tabLst/>
              <a:defRPr sz="980">
                <a:solidFill>
                  <a:schemeClr val="tx1"/>
                </a:solidFill>
              </a:defRPr>
            </a:lvl2pPr>
            <a:lvl3pPr marL="448021" indent="0">
              <a:buNone/>
              <a:defRPr/>
            </a:lvl3pPr>
            <a:lvl4pPr marL="672032" indent="0">
              <a:buNone/>
              <a:defRPr/>
            </a:lvl4pPr>
            <a:lvl5pPr marL="896042"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3"/>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4"/>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05722358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63372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74762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65"/>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2" name="Group 141"/>
          <p:cNvGrpSpPr>
            <a:grpSpLocks noChangeAspect="1"/>
          </p:cNvGrpSpPr>
          <p:nvPr userDrawn="1"/>
        </p:nvGrpSpPr>
        <p:grpSpPr bwMode="gray">
          <a:xfrm>
            <a:off x="7315750" y="3137933"/>
            <a:ext cx="4487478" cy="3470844"/>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24070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5323463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52865EB-65EB-4EE5-8EF8-4927A488F1B8}"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B8020-7645-4A9C-9506-D6BBFEEC0D3A}" type="slidenum">
              <a:rPr lang="en-US" smtClean="0"/>
              <a:t>‹#›</a:t>
            </a:fld>
            <a:endParaRPr lang="en-US"/>
          </a:p>
        </p:txBody>
      </p:sp>
    </p:spTree>
    <p:extLst>
      <p:ext uri="{BB962C8B-B14F-4D97-AF65-F5344CB8AC3E}">
        <p14:creationId xmlns:p14="http://schemas.microsoft.com/office/powerpoint/2010/main" val="96743542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2865EB-65EB-4EE5-8EF8-4927A488F1B8}"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B8020-7645-4A9C-9506-D6BBFEEC0D3A}" type="slidenum">
              <a:rPr lang="en-US" smtClean="0"/>
              <a:t>‹#›</a:t>
            </a:fld>
            <a:endParaRPr lang="en-US"/>
          </a:p>
        </p:txBody>
      </p:sp>
    </p:spTree>
    <p:extLst>
      <p:ext uri="{BB962C8B-B14F-4D97-AF65-F5344CB8AC3E}">
        <p14:creationId xmlns:p14="http://schemas.microsoft.com/office/powerpoint/2010/main" val="73300573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52865EB-65EB-4EE5-8EF8-4927A488F1B8}"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B8020-7645-4A9C-9506-D6BBFEEC0D3A}" type="slidenum">
              <a:rPr lang="en-US" smtClean="0"/>
              <a:t>‹#›</a:t>
            </a:fld>
            <a:endParaRPr lang="en-US"/>
          </a:p>
        </p:txBody>
      </p:sp>
    </p:spTree>
    <p:extLst>
      <p:ext uri="{BB962C8B-B14F-4D97-AF65-F5344CB8AC3E}">
        <p14:creationId xmlns:p14="http://schemas.microsoft.com/office/powerpoint/2010/main" val="163893363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52865EB-65EB-4EE5-8EF8-4927A488F1B8}"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B8020-7645-4A9C-9506-D6BBFEEC0D3A}" type="slidenum">
              <a:rPr lang="en-US" smtClean="0"/>
              <a:t>‹#›</a:t>
            </a:fld>
            <a:endParaRPr lang="en-US"/>
          </a:p>
        </p:txBody>
      </p:sp>
    </p:spTree>
    <p:extLst>
      <p:ext uri="{BB962C8B-B14F-4D97-AF65-F5344CB8AC3E}">
        <p14:creationId xmlns:p14="http://schemas.microsoft.com/office/powerpoint/2010/main" val="274066461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2865EB-65EB-4EE5-8EF8-4927A488F1B8}" type="datetimeFigureOut">
              <a:rPr lang="en-US" smtClean="0"/>
              <a:t>9/3/2020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EB8020-7645-4A9C-9506-D6BBFEEC0D3A}" type="slidenum">
              <a:rPr lang="en-US" smtClean="0"/>
              <a:t>‹#›</a:t>
            </a:fld>
            <a:endParaRPr lang="en-US"/>
          </a:p>
        </p:txBody>
      </p:sp>
    </p:spTree>
    <p:extLst>
      <p:ext uri="{BB962C8B-B14F-4D97-AF65-F5344CB8AC3E}">
        <p14:creationId xmlns:p14="http://schemas.microsoft.com/office/powerpoint/2010/main" val="69921389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2865EB-65EB-4EE5-8EF8-4927A488F1B8}" type="datetimeFigureOut">
              <a:rPr lang="en-US" smtClean="0"/>
              <a:t>9/3/2020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EB8020-7645-4A9C-9506-D6BBFEEC0D3A}" type="slidenum">
              <a:rPr lang="en-US" smtClean="0"/>
              <a:t>‹#›</a:t>
            </a:fld>
            <a:endParaRPr lang="en-US"/>
          </a:p>
        </p:txBody>
      </p:sp>
    </p:spTree>
    <p:extLst>
      <p:ext uri="{BB962C8B-B14F-4D97-AF65-F5344CB8AC3E}">
        <p14:creationId xmlns:p14="http://schemas.microsoft.com/office/powerpoint/2010/main" val="10316818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24854"/>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52579941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2865EB-65EB-4EE5-8EF8-4927A488F1B8}" type="datetimeFigureOut">
              <a:rPr lang="en-US" smtClean="0"/>
              <a:t>9/3/2020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EB8020-7645-4A9C-9506-D6BBFEEC0D3A}" type="slidenum">
              <a:rPr lang="en-US" smtClean="0"/>
              <a:t>‹#›</a:t>
            </a:fld>
            <a:endParaRPr lang="en-US"/>
          </a:p>
        </p:txBody>
      </p:sp>
    </p:spTree>
    <p:extLst>
      <p:ext uri="{BB962C8B-B14F-4D97-AF65-F5344CB8AC3E}">
        <p14:creationId xmlns:p14="http://schemas.microsoft.com/office/powerpoint/2010/main" val="69081770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2865EB-65EB-4EE5-8EF8-4927A488F1B8}"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B8020-7645-4A9C-9506-D6BBFEEC0D3A}" type="slidenum">
              <a:rPr lang="en-US" smtClean="0"/>
              <a:t>‹#›</a:t>
            </a:fld>
            <a:endParaRPr lang="en-US"/>
          </a:p>
        </p:txBody>
      </p:sp>
    </p:spTree>
    <p:extLst>
      <p:ext uri="{BB962C8B-B14F-4D97-AF65-F5344CB8AC3E}">
        <p14:creationId xmlns:p14="http://schemas.microsoft.com/office/powerpoint/2010/main" val="391660365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52865EB-65EB-4EE5-8EF8-4927A488F1B8}" type="datetimeFigureOut">
              <a:rPr lang="en-US" smtClean="0"/>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EB8020-7645-4A9C-9506-D6BBFEEC0D3A}" type="slidenum">
              <a:rPr lang="en-US" smtClean="0"/>
              <a:t>‹#›</a:t>
            </a:fld>
            <a:endParaRPr lang="en-US"/>
          </a:p>
        </p:txBody>
      </p:sp>
    </p:spTree>
    <p:extLst>
      <p:ext uri="{BB962C8B-B14F-4D97-AF65-F5344CB8AC3E}">
        <p14:creationId xmlns:p14="http://schemas.microsoft.com/office/powerpoint/2010/main" val="211337892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2865EB-65EB-4EE5-8EF8-4927A488F1B8}"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B8020-7645-4A9C-9506-D6BBFEEC0D3A}" type="slidenum">
              <a:rPr lang="en-US" smtClean="0"/>
              <a:t>‹#›</a:t>
            </a:fld>
            <a:endParaRPr lang="en-US"/>
          </a:p>
        </p:txBody>
      </p:sp>
    </p:spTree>
    <p:extLst>
      <p:ext uri="{BB962C8B-B14F-4D97-AF65-F5344CB8AC3E}">
        <p14:creationId xmlns:p14="http://schemas.microsoft.com/office/powerpoint/2010/main" val="471219071"/>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2865EB-65EB-4EE5-8EF8-4927A488F1B8}" type="datetimeFigureOut">
              <a:rPr lang="en-US" smtClean="0"/>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EB8020-7645-4A9C-9506-D6BBFEEC0D3A}" type="slidenum">
              <a:rPr lang="en-US" smtClean="0"/>
              <a:t>‹#›</a:t>
            </a:fld>
            <a:endParaRPr lang="en-US"/>
          </a:p>
        </p:txBody>
      </p:sp>
    </p:spTree>
    <p:extLst>
      <p:ext uri="{BB962C8B-B14F-4D97-AF65-F5344CB8AC3E}">
        <p14:creationId xmlns:p14="http://schemas.microsoft.com/office/powerpoint/2010/main" val="5574901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pic>
        <p:nvPicPr>
          <p:cNvPr id="31" name="Picture 30" descr="3-Amigos_MVPs_Cropped.png"/>
          <p:cNvPicPr>
            <a:picLocks noChangeAspect="1"/>
          </p:cNvPicPr>
          <p:nvPr userDrawn="1"/>
        </p:nvPicPr>
        <p:blipFill>
          <a:blip r:embed="rId2"/>
          <a:srcRect t="4706"/>
          <a:stretch>
            <a:fillRect/>
          </a:stretch>
        </p:blipFill>
        <p:spPr>
          <a:xfrm>
            <a:off x="2" y="0"/>
            <a:ext cx="12191999" cy="4937805"/>
          </a:xfrm>
          <a:prstGeom prst="rect">
            <a:avLst/>
          </a:prstGeom>
        </p:spPr>
      </p:pic>
      <p:sp>
        <p:nvSpPr>
          <p:cNvPr id="27" name="Rectangle 26"/>
          <p:cNvSpPr>
            <a:spLocks/>
          </p:cNvSpPr>
          <p:nvPr userDrawn="1"/>
        </p:nvSpPr>
        <p:spPr>
          <a:xfrm>
            <a:off x="-12190" y="4724400"/>
            <a:ext cx="12204192" cy="213360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381"/>
            <a:endParaRPr lang="en-US" sz="2400">
              <a:solidFill>
                <a:srgbClr val="FFFFFF"/>
              </a:solidFill>
            </a:endParaRPr>
          </a:p>
        </p:txBody>
      </p:sp>
      <p:pic>
        <p:nvPicPr>
          <p:cNvPr id="16" name="Picture 15" descr="MVP_Logo.png"/>
          <p:cNvPicPr>
            <a:picLocks noChangeAspect="1"/>
          </p:cNvPicPr>
          <p:nvPr userDrawn="1"/>
        </p:nvPicPr>
        <p:blipFill>
          <a:blip r:embed="rId3"/>
          <a:stretch>
            <a:fillRect/>
          </a:stretch>
        </p:blipFill>
        <p:spPr>
          <a:xfrm>
            <a:off x="306326" y="328328"/>
            <a:ext cx="847024" cy="1341120"/>
          </a:xfrm>
          <a:prstGeom prst="rect">
            <a:avLst/>
          </a:prstGeom>
        </p:spPr>
      </p:pic>
      <p:sp>
        <p:nvSpPr>
          <p:cNvPr id="6" name="Text Box 3"/>
          <p:cNvSpPr txBox="1">
            <a:spLocks noChangeArrowheads="1"/>
          </p:cNvSpPr>
          <p:nvPr userDrawn="1"/>
        </p:nvSpPr>
        <p:spPr bwMode="blackWhite">
          <a:xfrm>
            <a:off x="168859" y="1776646"/>
            <a:ext cx="1247564" cy="1049995"/>
          </a:xfrm>
          <a:prstGeom prst="rect">
            <a:avLst/>
          </a:prstGeom>
          <a:noFill/>
          <a:ln w="12700">
            <a:noFill/>
            <a:miter lim="800000"/>
            <a:headEnd type="none" w="sm" len="sm"/>
            <a:tailEnd type="none" w="sm" len="sm"/>
          </a:ln>
          <a:effectLst/>
        </p:spPr>
        <p:txBody>
          <a:bodyPr vert="horz" wrap="square" lIns="121865" tIns="60933" rIns="121865" bIns="60933" numCol="1" anchor="t" anchorCtr="0" compatLnSpc="1">
            <a:prstTxWarp prst="textNoShape">
              <a:avLst/>
            </a:prstTxWarp>
            <a:spAutoFit/>
          </a:bodyPr>
          <a:lstStyle/>
          <a:p>
            <a:pPr defTabSz="1218360" eaLnBrk="0" hangingPunct="0">
              <a:spcBef>
                <a:spcPts val="667"/>
              </a:spcBef>
            </a:pPr>
            <a:r>
              <a:rPr lang="en-US" sz="1333">
                <a:solidFill>
                  <a:srgbClr val="FFFFFF"/>
                </a:solidFill>
                <a:latin typeface="Segoe UI Light"/>
                <a:cs typeface="Segoe UI Light"/>
              </a:rPr>
              <a:t>Independent Experts.</a:t>
            </a:r>
          </a:p>
          <a:p>
            <a:pPr defTabSz="1218360" eaLnBrk="0" hangingPunct="0">
              <a:spcBef>
                <a:spcPts val="667"/>
              </a:spcBef>
            </a:pPr>
            <a:r>
              <a:rPr lang="en-US" sz="1333">
                <a:solidFill>
                  <a:srgbClr val="FFFFFF"/>
                </a:solidFill>
                <a:latin typeface="Segoe UI Light"/>
                <a:cs typeface="Segoe UI Light"/>
              </a:rPr>
              <a:t>Real World Answers.</a:t>
            </a:r>
          </a:p>
        </p:txBody>
      </p:sp>
      <p:pic>
        <p:nvPicPr>
          <p:cNvPr id="10" name="Picture 9" descr="MSFT_logo_rgb_C-Wht.png"/>
          <p:cNvPicPr>
            <a:picLocks noChangeAspect="1"/>
          </p:cNvPicPr>
          <p:nvPr userDrawn="1"/>
        </p:nvPicPr>
        <p:blipFill>
          <a:blip r:embed="rId4"/>
          <a:stretch>
            <a:fillRect/>
          </a:stretch>
        </p:blipFill>
        <p:spPr>
          <a:xfrm>
            <a:off x="10669925" y="6231743"/>
            <a:ext cx="1362795" cy="501227"/>
          </a:xfrm>
          <a:prstGeom prst="rect">
            <a:avLst/>
          </a:prstGeom>
        </p:spPr>
      </p:pic>
    </p:spTree>
    <p:extLst>
      <p:ext uri="{BB962C8B-B14F-4D97-AF65-F5344CB8AC3E}">
        <p14:creationId xmlns:p14="http://schemas.microsoft.com/office/powerpoint/2010/main" val="160501970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Interior2">
    <p:spTree>
      <p:nvGrpSpPr>
        <p:cNvPr id="1" name=""/>
        <p:cNvGrpSpPr/>
        <p:nvPr/>
      </p:nvGrpSpPr>
      <p:grpSpPr>
        <a:xfrm>
          <a:off x="0" y="0"/>
          <a:ext cx="0" cy="0"/>
          <a:chOff x="0" y="0"/>
          <a:chExt cx="0" cy="0"/>
        </a:xfrm>
      </p:grpSpPr>
      <p:sp>
        <p:nvSpPr>
          <p:cNvPr id="15" name="Text Placeholder 2"/>
          <p:cNvSpPr>
            <a:spLocks noGrp="1"/>
          </p:cNvSpPr>
          <p:nvPr>
            <p:ph type="body" idx="11"/>
          </p:nvPr>
        </p:nvSpPr>
        <p:spPr>
          <a:xfrm>
            <a:off x="2" y="1213463"/>
            <a:ext cx="12194378" cy="842901"/>
          </a:xfrm>
          <a:prstGeom prst="rect">
            <a:avLst/>
          </a:prstGeom>
        </p:spPr>
        <p:txBody>
          <a:bodyPr lIns="182880" tIns="182880" bIns="182880" anchor="ctr"/>
          <a:lstStyle>
            <a:lvl1pPr marL="0" indent="0">
              <a:buNone/>
              <a:defRPr sz="2665" b="0">
                <a:solidFill>
                  <a:srgbClr val="FFFFFF"/>
                </a:solidFill>
                <a:latin typeface="Segoe UI"/>
                <a:cs typeface="Segoe UI"/>
              </a:defRPr>
            </a:lvl1pPr>
            <a:lvl2pPr marL="609381" indent="0">
              <a:buNone/>
              <a:defRPr sz="2665" b="1"/>
            </a:lvl2pPr>
            <a:lvl3pPr marL="1218762" indent="0">
              <a:buNone/>
              <a:defRPr sz="2400" b="1"/>
            </a:lvl3pPr>
            <a:lvl4pPr marL="1828143" indent="0">
              <a:buNone/>
              <a:defRPr sz="2132" b="1"/>
            </a:lvl4pPr>
            <a:lvl5pPr marL="2437523" indent="0">
              <a:buNone/>
              <a:defRPr sz="2132" b="1"/>
            </a:lvl5pPr>
            <a:lvl6pPr marL="3046904" indent="0">
              <a:buNone/>
              <a:defRPr sz="2132" b="1"/>
            </a:lvl6pPr>
            <a:lvl7pPr marL="3656286" indent="0">
              <a:buNone/>
              <a:defRPr sz="2132" b="1"/>
            </a:lvl7pPr>
            <a:lvl8pPr marL="4265666" indent="0">
              <a:buNone/>
              <a:defRPr sz="2132" b="1"/>
            </a:lvl8pPr>
            <a:lvl9pPr marL="4875047" indent="0">
              <a:buNone/>
              <a:defRPr sz="2132" b="1"/>
            </a:lvl9pPr>
          </a:lstStyle>
          <a:p>
            <a:pPr lvl="0"/>
            <a:r>
              <a:rPr lang="en-US"/>
              <a:t>Click to edit Master text styles</a:t>
            </a:r>
          </a:p>
        </p:txBody>
      </p:sp>
      <p:sp>
        <p:nvSpPr>
          <p:cNvPr id="12" name="Content Placeholder 2"/>
          <p:cNvSpPr>
            <a:spLocks noGrp="1"/>
          </p:cNvSpPr>
          <p:nvPr>
            <p:ph idx="1" hasCustomPrompt="1"/>
          </p:nvPr>
        </p:nvSpPr>
        <p:spPr>
          <a:xfrm>
            <a:off x="0" y="2059086"/>
            <a:ext cx="12192000" cy="4187520"/>
          </a:xfrm>
          <a:prstGeom prst="rect">
            <a:avLst/>
          </a:prstGeom>
        </p:spPr>
        <p:txBody>
          <a:bodyPr lIns="182880" tIns="182880" rIns="182880" bIns="182880"/>
          <a:lstStyle>
            <a:lvl1pPr marL="0" indent="0">
              <a:spcBef>
                <a:spcPts val="1333"/>
              </a:spcBef>
              <a:buFont typeface="Arial"/>
              <a:buNone/>
              <a:defRPr sz="2400" baseline="0">
                <a:solidFill>
                  <a:srgbClr val="FFFFFF"/>
                </a:solidFill>
                <a:latin typeface="Segoe UI Light"/>
                <a:cs typeface="Segoe UI Light"/>
              </a:defRPr>
            </a:lvl1pPr>
            <a:lvl2pPr marL="731258" indent="-304691">
              <a:spcBef>
                <a:spcPts val="1333"/>
              </a:spcBef>
              <a:buFont typeface="Arial"/>
              <a:buChar char="•"/>
              <a:defRPr sz="2132">
                <a:solidFill>
                  <a:srgbClr val="FFFFFF"/>
                </a:solidFill>
                <a:latin typeface="Segoe UI Light"/>
                <a:cs typeface="Segoe UI Light"/>
              </a:defRPr>
            </a:lvl2pPr>
            <a:lvl3pPr marL="1218762">
              <a:spcBef>
                <a:spcPts val="1333"/>
              </a:spcBef>
              <a:buFont typeface="Arial"/>
              <a:buChar char="•"/>
              <a:defRPr sz="1866">
                <a:solidFill>
                  <a:srgbClr val="FFFFFF"/>
                </a:solidFill>
                <a:latin typeface="Segoe UI Light"/>
                <a:cs typeface="Segoe UI Light"/>
              </a:defRPr>
            </a:lvl3pPr>
            <a:lvl4pPr marL="1706266">
              <a:spcBef>
                <a:spcPts val="1333"/>
              </a:spcBef>
              <a:buFont typeface="Arial"/>
              <a:buChar char="•"/>
              <a:defRPr sz="1600" baseline="0">
                <a:solidFill>
                  <a:srgbClr val="FFFFFF"/>
                </a:solidFill>
                <a:latin typeface="Segoe UI Light"/>
                <a:cs typeface="Segoe UI Light"/>
              </a:defRPr>
            </a:lvl4pPr>
            <a:lvl5pPr marL="1950019" indent="-121876">
              <a:spcBef>
                <a:spcPts val="1333"/>
              </a:spcBef>
              <a:buFont typeface="Arial"/>
              <a:buChar char="•"/>
              <a:tabLst>
                <a:tab pos="2134950" algn="l"/>
              </a:tabLst>
              <a:defRPr sz="1333" baseline="0">
                <a:solidFill>
                  <a:srgbClr val="FFFFFF"/>
                </a:solidFill>
                <a:latin typeface="Segoe UI Light"/>
                <a:cs typeface="Segoe UI Light"/>
              </a:defRPr>
            </a:lvl5pPr>
          </a:lstStyle>
          <a:p>
            <a:pPr lvl="0"/>
            <a:r>
              <a:rPr lang="en-US"/>
              <a:t>Click to edit Master Text styles</a:t>
            </a:r>
          </a:p>
          <a:p>
            <a:pPr lvl="1"/>
            <a:r>
              <a:rPr lang="en-US"/>
              <a:t>Bullet first level</a:t>
            </a:r>
          </a:p>
          <a:p>
            <a:pPr lvl="2"/>
            <a:r>
              <a:rPr lang="en-US"/>
              <a:t>Bullet second level</a:t>
            </a:r>
          </a:p>
          <a:p>
            <a:pPr lvl="3"/>
            <a:r>
              <a:rPr lang="en-US"/>
              <a:t>Bullet third level</a:t>
            </a:r>
          </a:p>
          <a:p>
            <a:pPr lvl="4"/>
            <a:r>
              <a:rPr lang="en-US"/>
              <a:t>Bullet fourth level</a:t>
            </a:r>
          </a:p>
        </p:txBody>
      </p:sp>
      <p:sp>
        <p:nvSpPr>
          <p:cNvPr id="16" name="Rectangle 15"/>
          <p:cNvSpPr>
            <a:spLocks/>
          </p:cNvSpPr>
          <p:nvPr userDrawn="1"/>
        </p:nvSpPr>
        <p:spPr>
          <a:xfrm>
            <a:off x="-6096" y="-12681"/>
            <a:ext cx="12204192"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381"/>
            <a:endParaRPr lang="en-US" sz="2400">
              <a:solidFill>
                <a:srgbClr val="FFFFFF"/>
              </a:solidFill>
            </a:endParaRPr>
          </a:p>
        </p:txBody>
      </p:sp>
      <p:sp>
        <p:nvSpPr>
          <p:cNvPr id="24" name="Title 1"/>
          <p:cNvSpPr>
            <a:spLocks noGrp="1" noChangeAspect="1"/>
          </p:cNvSpPr>
          <p:nvPr>
            <p:ph type="title"/>
          </p:nvPr>
        </p:nvSpPr>
        <p:spPr>
          <a:xfrm>
            <a:off x="846635" y="-12682"/>
            <a:ext cx="11345584" cy="1212644"/>
          </a:xfrm>
          <a:prstGeom prst="rect">
            <a:avLst/>
          </a:prstGeom>
        </p:spPr>
        <p:txBody>
          <a:bodyPr lIns="91440" tIns="91440" bIns="91440" anchor="ctr"/>
          <a:lstStyle>
            <a:lvl1pPr algn="l">
              <a:defRPr sz="3332">
                <a:solidFill>
                  <a:srgbClr val="FFFFFF"/>
                </a:solidFill>
                <a:latin typeface="Segoe UI Light"/>
                <a:cs typeface="Segoe UI Light"/>
              </a:defRPr>
            </a:lvl1pPr>
          </a:lstStyle>
          <a:p>
            <a:r>
              <a:rPr lang="en-US"/>
              <a:t>Click to edit Master title style</a:t>
            </a:r>
          </a:p>
        </p:txBody>
      </p:sp>
      <p:grpSp>
        <p:nvGrpSpPr>
          <p:cNvPr id="25" name="Group 24"/>
          <p:cNvGrpSpPr/>
          <p:nvPr userDrawn="1"/>
        </p:nvGrpSpPr>
        <p:grpSpPr>
          <a:xfrm>
            <a:off x="-6096" y="6126480"/>
            <a:ext cx="12204192" cy="731520"/>
            <a:chOff x="-4572" y="4594860"/>
            <a:chExt cx="9153144" cy="548640"/>
          </a:xfrm>
        </p:grpSpPr>
        <p:sp>
          <p:nvSpPr>
            <p:cNvPr id="26" name="Rectangle 25"/>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381"/>
              <a:endParaRPr lang="en-US" sz="2400">
                <a:solidFill>
                  <a:srgbClr val="FFFFFF"/>
                </a:solidFill>
              </a:endParaRPr>
            </a:p>
          </p:txBody>
        </p:sp>
        <p:sp>
          <p:nvSpPr>
            <p:cNvPr id="27" name="TextBox 26"/>
            <p:cNvSpPr txBox="1"/>
            <p:nvPr userDrawn="1"/>
          </p:nvSpPr>
          <p:spPr>
            <a:xfrm>
              <a:off x="198582" y="4799917"/>
              <a:ext cx="1263650" cy="125564"/>
            </a:xfrm>
            <a:prstGeom prst="rect">
              <a:avLst/>
            </a:prstGeom>
            <a:noFill/>
          </p:spPr>
          <p:txBody>
            <a:bodyPr wrap="square" lIns="0" tIns="0" rIns="0" bIns="0" rtlCol="0" anchor="t">
              <a:spAutoFit/>
            </a:bodyPr>
            <a:lstStyle/>
            <a:p>
              <a:pPr defTabSz="609381"/>
              <a:r>
                <a:rPr lang="en-US" sz="1067" dirty="0">
                  <a:solidFill>
                    <a:srgbClr val="FFFFFF"/>
                  </a:solidFill>
                  <a:cs typeface="Segoe UI"/>
                </a:rPr>
                <a:t>Microsoft Confidential</a:t>
              </a:r>
            </a:p>
          </p:txBody>
        </p:sp>
        <p:pic>
          <p:nvPicPr>
            <p:cNvPr id="28" name="Picture 27" descr="MSFT_logo_rgb_C-Wht.png"/>
            <p:cNvPicPr>
              <a:picLocks noChangeAspect="1"/>
            </p:cNvPicPr>
            <p:nvPr userDrawn="1"/>
          </p:nvPicPr>
          <p:blipFill>
            <a:blip r:embed="rId2"/>
            <a:stretch>
              <a:fillRect/>
            </a:stretch>
          </p:blipFill>
          <p:spPr>
            <a:xfrm>
              <a:off x="8002443" y="4673806"/>
              <a:ext cx="1022096" cy="375920"/>
            </a:xfrm>
            <a:prstGeom prst="rect">
              <a:avLst/>
            </a:prstGeom>
          </p:spPr>
        </p:pic>
      </p:grpSp>
      <p:pic>
        <p:nvPicPr>
          <p:cNvPr id="29" name="Picture 28" descr="MVP_Logo.png"/>
          <p:cNvPicPr>
            <a:picLocks noChangeAspect="1"/>
          </p:cNvPicPr>
          <p:nvPr userDrawn="1"/>
        </p:nvPicPr>
        <p:blipFill>
          <a:blip r:embed="rId3"/>
          <a:stretch>
            <a:fillRect/>
          </a:stretch>
        </p:blipFill>
        <p:spPr>
          <a:xfrm>
            <a:off x="267471" y="171062"/>
            <a:ext cx="537923" cy="851708"/>
          </a:xfrm>
          <a:prstGeom prst="rect">
            <a:avLst/>
          </a:prstGeom>
        </p:spPr>
      </p:pic>
    </p:spTree>
    <p:extLst>
      <p:ext uri="{BB962C8B-B14F-4D97-AF65-F5344CB8AC3E}">
        <p14:creationId xmlns:p14="http://schemas.microsoft.com/office/powerpoint/2010/main" val="213401941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Interior3">
    <p:spTree>
      <p:nvGrpSpPr>
        <p:cNvPr id="1" name=""/>
        <p:cNvGrpSpPr/>
        <p:nvPr/>
      </p:nvGrpSpPr>
      <p:grpSpPr>
        <a:xfrm>
          <a:off x="0" y="0"/>
          <a:ext cx="0" cy="0"/>
          <a:chOff x="0" y="0"/>
          <a:chExt cx="0" cy="0"/>
        </a:xfrm>
      </p:grpSpPr>
      <p:sp>
        <p:nvSpPr>
          <p:cNvPr id="12" name="Content Placeholder 2"/>
          <p:cNvSpPr>
            <a:spLocks noGrp="1"/>
          </p:cNvSpPr>
          <p:nvPr>
            <p:ph idx="1" hasCustomPrompt="1"/>
          </p:nvPr>
        </p:nvSpPr>
        <p:spPr>
          <a:xfrm>
            <a:off x="0" y="1212360"/>
            <a:ext cx="6096000" cy="5034246"/>
          </a:xfrm>
          <a:prstGeom prst="rect">
            <a:avLst/>
          </a:prstGeom>
        </p:spPr>
        <p:txBody>
          <a:bodyPr lIns="182880" tIns="182880" rIns="182880" bIns="182880"/>
          <a:lstStyle>
            <a:lvl1pPr marL="0" indent="0">
              <a:spcBef>
                <a:spcPts val="1333"/>
              </a:spcBef>
              <a:buFont typeface="Arial"/>
              <a:buNone/>
              <a:defRPr sz="2400" baseline="0">
                <a:solidFill>
                  <a:srgbClr val="FFFFFF"/>
                </a:solidFill>
                <a:latin typeface="Segoe UI Light"/>
                <a:cs typeface="Segoe UI Light"/>
              </a:defRPr>
            </a:lvl1pPr>
            <a:lvl2pPr marL="731258" indent="-304691">
              <a:spcBef>
                <a:spcPts val="1333"/>
              </a:spcBef>
              <a:buFont typeface="Arial"/>
              <a:buChar char="•"/>
              <a:defRPr sz="2132">
                <a:solidFill>
                  <a:srgbClr val="FFFFFF"/>
                </a:solidFill>
                <a:latin typeface="Segoe UI Light"/>
                <a:cs typeface="Segoe UI Light"/>
              </a:defRPr>
            </a:lvl2pPr>
            <a:lvl3pPr marL="1218762">
              <a:spcBef>
                <a:spcPts val="1333"/>
              </a:spcBef>
              <a:buFont typeface="Arial"/>
              <a:buChar char="•"/>
              <a:defRPr sz="1866">
                <a:solidFill>
                  <a:srgbClr val="FFFFFF"/>
                </a:solidFill>
                <a:latin typeface="Segoe UI Light"/>
                <a:cs typeface="Segoe UI Light"/>
              </a:defRPr>
            </a:lvl3pPr>
            <a:lvl4pPr marL="1706266">
              <a:spcBef>
                <a:spcPts val="1333"/>
              </a:spcBef>
              <a:buFont typeface="Arial"/>
              <a:buChar char="•"/>
              <a:defRPr sz="1600" baseline="0">
                <a:solidFill>
                  <a:srgbClr val="FFFFFF"/>
                </a:solidFill>
                <a:latin typeface="Segoe UI Light"/>
                <a:cs typeface="Segoe UI Light"/>
              </a:defRPr>
            </a:lvl4pPr>
            <a:lvl5pPr marL="1950019" indent="-121876">
              <a:spcBef>
                <a:spcPts val="1333"/>
              </a:spcBef>
              <a:buFont typeface="Arial"/>
              <a:buChar char="•"/>
              <a:tabLst>
                <a:tab pos="2134950" algn="l"/>
              </a:tabLst>
              <a:defRPr sz="1333" baseline="0">
                <a:solidFill>
                  <a:srgbClr val="FFFFFF"/>
                </a:solidFill>
                <a:latin typeface="Segoe UI Light"/>
                <a:cs typeface="Segoe UI Light"/>
              </a:defRPr>
            </a:lvl5pPr>
          </a:lstStyle>
          <a:p>
            <a:pPr lvl="0"/>
            <a:r>
              <a:rPr lang="en-US"/>
              <a:t>Click to edit Master Text styles</a:t>
            </a:r>
          </a:p>
          <a:p>
            <a:pPr lvl="1"/>
            <a:r>
              <a:rPr lang="en-US"/>
              <a:t>Bullet first level</a:t>
            </a:r>
          </a:p>
          <a:p>
            <a:pPr lvl="2"/>
            <a:r>
              <a:rPr lang="en-US"/>
              <a:t>Bullet second level</a:t>
            </a:r>
          </a:p>
          <a:p>
            <a:pPr lvl="3"/>
            <a:r>
              <a:rPr lang="en-US"/>
              <a:t>Bullet third level</a:t>
            </a:r>
          </a:p>
          <a:p>
            <a:pPr lvl="4"/>
            <a:r>
              <a:rPr lang="en-US"/>
              <a:t>Bullet fourth level</a:t>
            </a:r>
          </a:p>
        </p:txBody>
      </p:sp>
      <p:sp>
        <p:nvSpPr>
          <p:cNvPr id="15" name="Content Placeholder 2"/>
          <p:cNvSpPr>
            <a:spLocks noGrp="1"/>
          </p:cNvSpPr>
          <p:nvPr>
            <p:ph idx="10" hasCustomPrompt="1"/>
          </p:nvPr>
        </p:nvSpPr>
        <p:spPr>
          <a:xfrm>
            <a:off x="6096000" y="1212360"/>
            <a:ext cx="6096000" cy="5034246"/>
          </a:xfrm>
          <a:prstGeom prst="rect">
            <a:avLst/>
          </a:prstGeom>
        </p:spPr>
        <p:txBody>
          <a:bodyPr lIns="182880" tIns="182880" rIns="182880" bIns="182880"/>
          <a:lstStyle>
            <a:lvl1pPr marL="0" indent="0">
              <a:spcBef>
                <a:spcPts val="1333"/>
              </a:spcBef>
              <a:buFont typeface="Arial"/>
              <a:buNone/>
              <a:defRPr sz="2400" baseline="0">
                <a:solidFill>
                  <a:srgbClr val="FFFFFF"/>
                </a:solidFill>
                <a:latin typeface="Segoe UI Light"/>
                <a:cs typeface="Segoe UI Light"/>
              </a:defRPr>
            </a:lvl1pPr>
            <a:lvl2pPr marL="731258" indent="-304691">
              <a:spcBef>
                <a:spcPts val="1333"/>
              </a:spcBef>
              <a:buFont typeface="Arial"/>
              <a:buChar char="•"/>
              <a:defRPr sz="2132">
                <a:solidFill>
                  <a:srgbClr val="FFFFFF"/>
                </a:solidFill>
                <a:latin typeface="Segoe UI Light"/>
                <a:cs typeface="Segoe UI Light"/>
              </a:defRPr>
            </a:lvl2pPr>
            <a:lvl3pPr marL="1218762">
              <a:spcBef>
                <a:spcPts val="1333"/>
              </a:spcBef>
              <a:buFont typeface="Arial"/>
              <a:buChar char="•"/>
              <a:defRPr sz="1866">
                <a:solidFill>
                  <a:srgbClr val="FFFFFF"/>
                </a:solidFill>
                <a:latin typeface="Segoe UI Light"/>
                <a:cs typeface="Segoe UI Light"/>
              </a:defRPr>
            </a:lvl3pPr>
            <a:lvl4pPr marL="1706266">
              <a:spcBef>
                <a:spcPts val="1333"/>
              </a:spcBef>
              <a:buFont typeface="Arial"/>
              <a:buChar char="•"/>
              <a:defRPr sz="1600" baseline="0">
                <a:solidFill>
                  <a:srgbClr val="FFFFFF"/>
                </a:solidFill>
                <a:latin typeface="Segoe UI Light"/>
                <a:cs typeface="Segoe UI Light"/>
              </a:defRPr>
            </a:lvl4pPr>
            <a:lvl5pPr marL="1950019" indent="-121876">
              <a:spcBef>
                <a:spcPts val="1333"/>
              </a:spcBef>
              <a:buFont typeface="Arial"/>
              <a:buChar char="•"/>
              <a:tabLst>
                <a:tab pos="2134950" algn="l"/>
              </a:tabLst>
              <a:defRPr sz="1333" baseline="0">
                <a:solidFill>
                  <a:srgbClr val="FFFFFF"/>
                </a:solidFill>
                <a:latin typeface="Segoe UI Light"/>
                <a:cs typeface="Segoe UI Light"/>
              </a:defRPr>
            </a:lvl5pPr>
          </a:lstStyle>
          <a:p>
            <a:pPr lvl="0"/>
            <a:r>
              <a:rPr lang="en-US"/>
              <a:t>Click to edit Master Text styles</a:t>
            </a:r>
          </a:p>
          <a:p>
            <a:pPr lvl="1"/>
            <a:r>
              <a:rPr lang="en-US"/>
              <a:t>Bullet first level</a:t>
            </a:r>
          </a:p>
          <a:p>
            <a:pPr lvl="2"/>
            <a:r>
              <a:rPr lang="en-US"/>
              <a:t>Bullet second level</a:t>
            </a:r>
          </a:p>
          <a:p>
            <a:pPr lvl="3"/>
            <a:r>
              <a:rPr lang="en-US"/>
              <a:t>Bullet third level</a:t>
            </a:r>
          </a:p>
          <a:p>
            <a:pPr lvl="4"/>
            <a:r>
              <a:rPr lang="en-US"/>
              <a:t>Bullet fourth level</a:t>
            </a:r>
          </a:p>
        </p:txBody>
      </p:sp>
      <p:sp>
        <p:nvSpPr>
          <p:cNvPr id="18" name="Rectangle 17"/>
          <p:cNvSpPr>
            <a:spLocks/>
          </p:cNvSpPr>
          <p:nvPr userDrawn="1"/>
        </p:nvSpPr>
        <p:spPr>
          <a:xfrm>
            <a:off x="-6096" y="-12681"/>
            <a:ext cx="12204192"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381"/>
            <a:endParaRPr lang="en-US" sz="2400">
              <a:solidFill>
                <a:srgbClr val="FFFFFF"/>
              </a:solidFill>
            </a:endParaRPr>
          </a:p>
        </p:txBody>
      </p:sp>
      <p:sp>
        <p:nvSpPr>
          <p:cNvPr id="25" name="Title 1"/>
          <p:cNvSpPr>
            <a:spLocks noGrp="1" noChangeAspect="1"/>
          </p:cNvSpPr>
          <p:nvPr>
            <p:ph type="title"/>
          </p:nvPr>
        </p:nvSpPr>
        <p:spPr>
          <a:xfrm>
            <a:off x="846635" y="-12682"/>
            <a:ext cx="11345584" cy="1212644"/>
          </a:xfrm>
          <a:prstGeom prst="rect">
            <a:avLst/>
          </a:prstGeom>
        </p:spPr>
        <p:txBody>
          <a:bodyPr lIns="91440" tIns="91440" bIns="91440" anchor="ctr"/>
          <a:lstStyle>
            <a:lvl1pPr algn="l">
              <a:defRPr sz="3332">
                <a:solidFill>
                  <a:srgbClr val="FFFFFF"/>
                </a:solidFill>
                <a:latin typeface="Segoe UI Light"/>
                <a:cs typeface="Segoe UI Light"/>
              </a:defRPr>
            </a:lvl1pPr>
          </a:lstStyle>
          <a:p>
            <a:r>
              <a:rPr lang="en-US"/>
              <a:t>Click to edit Master title style</a:t>
            </a:r>
          </a:p>
        </p:txBody>
      </p:sp>
      <p:grpSp>
        <p:nvGrpSpPr>
          <p:cNvPr id="26" name="Group 25"/>
          <p:cNvGrpSpPr/>
          <p:nvPr userDrawn="1"/>
        </p:nvGrpSpPr>
        <p:grpSpPr>
          <a:xfrm>
            <a:off x="-6096" y="6126480"/>
            <a:ext cx="12204192" cy="731520"/>
            <a:chOff x="-4572" y="4594860"/>
            <a:chExt cx="9153144" cy="548640"/>
          </a:xfrm>
        </p:grpSpPr>
        <p:sp>
          <p:nvSpPr>
            <p:cNvPr id="28" name="Rectangle 27"/>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381"/>
              <a:endParaRPr lang="en-US" sz="2400">
                <a:solidFill>
                  <a:srgbClr val="FFFFFF"/>
                </a:solidFill>
              </a:endParaRPr>
            </a:p>
          </p:txBody>
        </p:sp>
        <p:sp>
          <p:nvSpPr>
            <p:cNvPr id="29" name="TextBox 28"/>
            <p:cNvSpPr txBox="1"/>
            <p:nvPr userDrawn="1"/>
          </p:nvSpPr>
          <p:spPr>
            <a:xfrm>
              <a:off x="198582" y="4799917"/>
              <a:ext cx="1263650" cy="125564"/>
            </a:xfrm>
            <a:prstGeom prst="rect">
              <a:avLst/>
            </a:prstGeom>
            <a:noFill/>
          </p:spPr>
          <p:txBody>
            <a:bodyPr wrap="square" lIns="0" tIns="0" rIns="0" bIns="0" rtlCol="0" anchor="t">
              <a:spAutoFit/>
            </a:bodyPr>
            <a:lstStyle/>
            <a:p>
              <a:pPr defTabSz="609381"/>
              <a:r>
                <a:rPr lang="en-US" sz="1067">
                  <a:solidFill>
                    <a:srgbClr val="FFFFFF"/>
                  </a:solidFill>
                  <a:cs typeface="Segoe UI"/>
                </a:rPr>
                <a:t>Microsoft Confidential</a:t>
              </a:r>
            </a:p>
          </p:txBody>
        </p:sp>
        <p:pic>
          <p:nvPicPr>
            <p:cNvPr id="30" name="Picture 29" descr="MSFT_logo_rgb_C-Wht.png"/>
            <p:cNvPicPr>
              <a:picLocks noChangeAspect="1"/>
            </p:cNvPicPr>
            <p:nvPr userDrawn="1"/>
          </p:nvPicPr>
          <p:blipFill>
            <a:blip r:embed="rId2"/>
            <a:stretch>
              <a:fillRect/>
            </a:stretch>
          </p:blipFill>
          <p:spPr>
            <a:xfrm>
              <a:off x="8002443" y="4673806"/>
              <a:ext cx="1022096" cy="375920"/>
            </a:xfrm>
            <a:prstGeom prst="rect">
              <a:avLst/>
            </a:prstGeom>
          </p:spPr>
        </p:pic>
      </p:grpSp>
      <p:pic>
        <p:nvPicPr>
          <p:cNvPr id="31" name="Picture 30" descr="MVP_Logo.png"/>
          <p:cNvPicPr>
            <a:picLocks noChangeAspect="1"/>
          </p:cNvPicPr>
          <p:nvPr userDrawn="1"/>
        </p:nvPicPr>
        <p:blipFill>
          <a:blip r:embed="rId3"/>
          <a:stretch>
            <a:fillRect/>
          </a:stretch>
        </p:blipFill>
        <p:spPr>
          <a:xfrm>
            <a:off x="267471" y="171062"/>
            <a:ext cx="537923" cy="851708"/>
          </a:xfrm>
          <a:prstGeom prst="rect">
            <a:avLst/>
          </a:prstGeom>
        </p:spPr>
      </p:pic>
    </p:spTree>
    <p:extLst>
      <p:ext uri="{BB962C8B-B14F-4D97-AF65-F5344CB8AC3E}">
        <p14:creationId xmlns:p14="http://schemas.microsoft.com/office/powerpoint/2010/main" val="267921623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Interior4">
    <p:spTree>
      <p:nvGrpSpPr>
        <p:cNvPr id="1" name=""/>
        <p:cNvGrpSpPr/>
        <p:nvPr/>
      </p:nvGrpSpPr>
      <p:grpSpPr>
        <a:xfrm>
          <a:off x="0" y="0"/>
          <a:ext cx="0" cy="0"/>
          <a:chOff x="0" y="0"/>
          <a:chExt cx="0" cy="0"/>
        </a:xfrm>
      </p:grpSpPr>
      <p:sp>
        <p:nvSpPr>
          <p:cNvPr id="16" name="Text Placeholder 2"/>
          <p:cNvSpPr>
            <a:spLocks noGrp="1"/>
          </p:cNvSpPr>
          <p:nvPr>
            <p:ph type="body" idx="11"/>
          </p:nvPr>
        </p:nvSpPr>
        <p:spPr>
          <a:xfrm>
            <a:off x="0" y="1213463"/>
            <a:ext cx="6096000" cy="842901"/>
          </a:xfrm>
          <a:prstGeom prst="rect">
            <a:avLst/>
          </a:prstGeom>
        </p:spPr>
        <p:txBody>
          <a:bodyPr lIns="182880" tIns="182880" bIns="182880" anchor="ctr"/>
          <a:lstStyle>
            <a:lvl1pPr marL="0" indent="0">
              <a:buNone/>
              <a:defRPr sz="2665" b="0">
                <a:solidFill>
                  <a:srgbClr val="FFFFFF"/>
                </a:solidFill>
                <a:latin typeface="Segoe UI"/>
                <a:cs typeface="Segoe UI"/>
              </a:defRPr>
            </a:lvl1pPr>
            <a:lvl2pPr marL="609381" indent="0">
              <a:buNone/>
              <a:defRPr sz="2665" b="1"/>
            </a:lvl2pPr>
            <a:lvl3pPr marL="1218762" indent="0">
              <a:buNone/>
              <a:defRPr sz="2400" b="1"/>
            </a:lvl3pPr>
            <a:lvl4pPr marL="1828143" indent="0">
              <a:buNone/>
              <a:defRPr sz="2132" b="1"/>
            </a:lvl4pPr>
            <a:lvl5pPr marL="2437523" indent="0">
              <a:buNone/>
              <a:defRPr sz="2132" b="1"/>
            </a:lvl5pPr>
            <a:lvl6pPr marL="3046904" indent="0">
              <a:buNone/>
              <a:defRPr sz="2132" b="1"/>
            </a:lvl6pPr>
            <a:lvl7pPr marL="3656286" indent="0">
              <a:buNone/>
              <a:defRPr sz="2132" b="1"/>
            </a:lvl7pPr>
            <a:lvl8pPr marL="4265666" indent="0">
              <a:buNone/>
              <a:defRPr sz="2132" b="1"/>
            </a:lvl8pPr>
            <a:lvl9pPr marL="4875047" indent="0">
              <a:buNone/>
              <a:defRPr sz="2132" b="1"/>
            </a:lvl9pPr>
          </a:lstStyle>
          <a:p>
            <a:pPr lvl="0"/>
            <a:r>
              <a:rPr lang="en-US"/>
              <a:t>Click to edit Master text styles</a:t>
            </a:r>
          </a:p>
        </p:txBody>
      </p:sp>
      <p:sp>
        <p:nvSpPr>
          <p:cNvPr id="23" name="Text Placeholder 4"/>
          <p:cNvSpPr>
            <a:spLocks noGrp="1"/>
          </p:cNvSpPr>
          <p:nvPr>
            <p:ph type="body" sz="quarter" idx="3"/>
          </p:nvPr>
        </p:nvSpPr>
        <p:spPr>
          <a:xfrm>
            <a:off x="6096000" y="1213463"/>
            <a:ext cx="6096000" cy="842901"/>
          </a:xfrm>
          <a:prstGeom prst="rect">
            <a:avLst/>
          </a:prstGeom>
        </p:spPr>
        <p:txBody>
          <a:bodyPr lIns="182880" tIns="182880" rIns="182880" bIns="182880" anchor="ctr"/>
          <a:lstStyle>
            <a:lvl1pPr marL="0" indent="0">
              <a:buNone/>
              <a:defRPr sz="2665" b="0">
                <a:solidFill>
                  <a:srgbClr val="FFFFFF"/>
                </a:solidFill>
                <a:latin typeface="Segoe UI"/>
                <a:cs typeface="Segoe UI"/>
              </a:defRPr>
            </a:lvl1pPr>
            <a:lvl2pPr marL="609381" indent="0">
              <a:buNone/>
              <a:defRPr sz="2665" b="1"/>
            </a:lvl2pPr>
            <a:lvl3pPr marL="1218762" indent="0">
              <a:buNone/>
              <a:defRPr sz="2400" b="1"/>
            </a:lvl3pPr>
            <a:lvl4pPr marL="1828143" indent="0">
              <a:buNone/>
              <a:defRPr sz="2132" b="1"/>
            </a:lvl4pPr>
            <a:lvl5pPr marL="2437523" indent="0">
              <a:buNone/>
              <a:defRPr sz="2132" b="1"/>
            </a:lvl5pPr>
            <a:lvl6pPr marL="3046904" indent="0">
              <a:buNone/>
              <a:defRPr sz="2132" b="1"/>
            </a:lvl6pPr>
            <a:lvl7pPr marL="3656286" indent="0">
              <a:buNone/>
              <a:defRPr sz="2132" b="1"/>
            </a:lvl7pPr>
            <a:lvl8pPr marL="4265666" indent="0">
              <a:buNone/>
              <a:defRPr sz="2132" b="1"/>
            </a:lvl8pPr>
            <a:lvl9pPr marL="4875047" indent="0">
              <a:buNone/>
              <a:defRPr sz="2132" b="1"/>
            </a:lvl9pPr>
          </a:lstStyle>
          <a:p>
            <a:pPr lvl="0"/>
            <a:r>
              <a:rPr lang="en-US"/>
              <a:t>Click to edit Master text styles</a:t>
            </a:r>
          </a:p>
        </p:txBody>
      </p:sp>
      <p:sp>
        <p:nvSpPr>
          <p:cNvPr id="13" name="Content Placeholder 2"/>
          <p:cNvSpPr>
            <a:spLocks noGrp="1"/>
          </p:cNvSpPr>
          <p:nvPr>
            <p:ph idx="1" hasCustomPrompt="1"/>
          </p:nvPr>
        </p:nvSpPr>
        <p:spPr>
          <a:xfrm>
            <a:off x="0" y="2059086"/>
            <a:ext cx="6096000" cy="4187520"/>
          </a:xfrm>
          <a:prstGeom prst="rect">
            <a:avLst/>
          </a:prstGeom>
        </p:spPr>
        <p:txBody>
          <a:bodyPr lIns="182880" tIns="182880" rIns="182880" bIns="182880"/>
          <a:lstStyle>
            <a:lvl1pPr marL="0" indent="0">
              <a:spcBef>
                <a:spcPts val="1333"/>
              </a:spcBef>
              <a:buFont typeface="Arial"/>
              <a:buNone/>
              <a:defRPr sz="2400" baseline="0">
                <a:solidFill>
                  <a:srgbClr val="FFFFFF"/>
                </a:solidFill>
                <a:latin typeface="Segoe UI Light"/>
                <a:cs typeface="Segoe UI Light"/>
              </a:defRPr>
            </a:lvl1pPr>
            <a:lvl2pPr marL="731258" indent="-304691">
              <a:spcBef>
                <a:spcPts val="1333"/>
              </a:spcBef>
              <a:buFont typeface="Arial"/>
              <a:buChar char="•"/>
              <a:defRPr sz="2132">
                <a:solidFill>
                  <a:srgbClr val="FFFFFF"/>
                </a:solidFill>
                <a:latin typeface="Segoe UI Light"/>
                <a:cs typeface="Segoe UI Light"/>
              </a:defRPr>
            </a:lvl2pPr>
            <a:lvl3pPr marL="1218762">
              <a:spcBef>
                <a:spcPts val="1333"/>
              </a:spcBef>
              <a:buFont typeface="Arial"/>
              <a:buChar char="•"/>
              <a:defRPr sz="1866">
                <a:solidFill>
                  <a:srgbClr val="FFFFFF"/>
                </a:solidFill>
                <a:latin typeface="Segoe UI Light"/>
                <a:cs typeface="Segoe UI Light"/>
              </a:defRPr>
            </a:lvl3pPr>
            <a:lvl4pPr marL="1706266">
              <a:spcBef>
                <a:spcPts val="1333"/>
              </a:spcBef>
              <a:buFont typeface="Arial"/>
              <a:buChar char="•"/>
              <a:defRPr sz="1600" baseline="0">
                <a:solidFill>
                  <a:srgbClr val="FFFFFF"/>
                </a:solidFill>
                <a:latin typeface="Segoe UI Light"/>
                <a:cs typeface="Segoe UI Light"/>
              </a:defRPr>
            </a:lvl4pPr>
            <a:lvl5pPr marL="1950019" indent="-121876">
              <a:spcBef>
                <a:spcPts val="1333"/>
              </a:spcBef>
              <a:buFont typeface="Arial"/>
              <a:buChar char="•"/>
              <a:tabLst>
                <a:tab pos="2134950" algn="l"/>
              </a:tabLst>
              <a:defRPr sz="1333" baseline="0">
                <a:solidFill>
                  <a:srgbClr val="FFFFFF"/>
                </a:solidFill>
                <a:latin typeface="Segoe UI Light"/>
                <a:cs typeface="Segoe UI Light"/>
              </a:defRPr>
            </a:lvl5pPr>
          </a:lstStyle>
          <a:p>
            <a:pPr lvl="0"/>
            <a:r>
              <a:rPr lang="en-US"/>
              <a:t>Click to edit Master Text styles</a:t>
            </a:r>
          </a:p>
          <a:p>
            <a:pPr lvl="1"/>
            <a:r>
              <a:rPr lang="en-US"/>
              <a:t>Bullet first level</a:t>
            </a:r>
          </a:p>
          <a:p>
            <a:pPr lvl="2"/>
            <a:r>
              <a:rPr lang="en-US"/>
              <a:t>Bullet second level</a:t>
            </a:r>
          </a:p>
          <a:p>
            <a:pPr lvl="3"/>
            <a:r>
              <a:rPr lang="en-US"/>
              <a:t>Bullet third level</a:t>
            </a:r>
          </a:p>
          <a:p>
            <a:pPr lvl="4"/>
            <a:r>
              <a:rPr lang="en-US"/>
              <a:t>Bullet fourth level</a:t>
            </a:r>
          </a:p>
        </p:txBody>
      </p:sp>
      <p:sp>
        <p:nvSpPr>
          <p:cNvPr id="14" name="Content Placeholder 2"/>
          <p:cNvSpPr>
            <a:spLocks noGrp="1"/>
          </p:cNvSpPr>
          <p:nvPr>
            <p:ph idx="12" hasCustomPrompt="1"/>
          </p:nvPr>
        </p:nvSpPr>
        <p:spPr>
          <a:xfrm>
            <a:off x="6096000" y="2059086"/>
            <a:ext cx="6096000" cy="4187520"/>
          </a:xfrm>
          <a:prstGeom prst="rect">
            <a:avLst/>
          </a:prstGeom>
        </p:spPr>
        <p:txBody>
          <a:bodyPr lIns="182880" tIns="182880" rIns="182880" bIns="182880"/>
          <a:lstStyle>
            <a:lvl1pPr marL="0" indent="0">
              <a:spcBef>
                <a:spcPts val="1333"/>
              </a:spcBef>
              <a:buFont typeface="Arial"/>
              <a:buNone/>
              <a:defRPr sz="2400" baseline="0">
                <a:solidFill>
                  <a:srgbClr val="FFFFFF"/>
                </a:solidFill>
                <a:latin typeface="Segoe UI Light"/>
                <a:cs typeface="Segoe UI Light"/>
              </a:defRPr>
            </a:lvl1pPr>
            <a:lvl2pPr marL="731258" indent="-304691">
              <a:spcBef>
                <a:spcPts val="1333"/>
              </a:spcBef>
              <a:buFont typeface="Arial"/>
              <a:buChar char="•"/>
              <a:defRPr sz="2132">
                <a:solidFill>
                  <a:srgbClr val="FFFFFF"/>
                </a:solidFill>
                <a:latin typeface="Segoe UI Light"/>
                <a:cs typeface="Segoe UI Light"/>
              </a:defRPr>
            </a:lvl2pPr>
            <a:lvl3pPr marL="1218762">
              <a:spcBef>
                <a:spcPts val="1333"/>
              </a:spcBef>
              <a:buFont typeface="Arial"/>
              <a:buChar char="•"/>
              <a:defRPr sz="1866">
                <a:solidFill>
                  <a:srgbClr val="FFFFFF"/>
                </a:solidFill>
                <a:latin typeface="Segoe UI Light"/>
                <a:cs typeface="Segoe UI Light"/>
              </a:defRPr>
            </a:lvl3pPr>
            <a:lvl4pPr marL="1706266">
              <a:spcBef>
                <a:spcPts val="1333"/>
              </a:spcBef>
              <a:buFont typeface="Arial"/>
              <a:buChar char="•"/>
              <a:defRPr sz="1600" baseline="0">
                <a:solidFill>
                  <a:srgbClr val="FFFFFF"/>
                </a:solidFill>
                <a:latin typeface="Segoe UI Light"/>
                <a:cs typeface="Segoe UI Light"/>
              </a:defRPr>
            </a:lvl4pPr>
            <a:lvl5pPr marL="1950019" indent="-121876">
              <a:spcBef>
                <a:spcPts val="1333"/>
              </a:spcBef>
              <a:buFont typeface="Arial"/>
              <a:buChar char="•"/>
              <a:tabLst>
                <a:tab pos="2134950" algn="l"/>
              </a:tabLst>
              <a:defRPr sz="1333" baseline="0">
                <a:solidFill>
                  <a:srgbClr val="FFFFFF"/>
                </a:solidFill>
                <a:latin typeface="Segoe UI Light"/>
                <a:cs typeface="Segoe UI Light"/>
              </a:defRPr>
            </a:lvl5pPr>
          </a:lstStyle>
          <a:p>
            <a:pPr lvl="0"/>
            <a:r>
              <a:rPr lang="en-US"/>
              <a:t>Click to edit Master Text styles</a:t>
            </a:r>
          </a:p>
          <a:p>
            <a:pPr lvl="1"/>
            <a:r>
              <a:rPr lang="en-US"/>
              <a:t>Bullet first level</a:t>
            </a:r>
          </a:p>
          <a:p>
            <a:pPr lvl="2"/>
            <a:r>
              <a:rPr lang="en-US"/>
              <a:t>Bullet second level</a:t>
            </a:r>
          </a:p>
          <a:p>
            <a:pPr lvl="3"/>
            <a:r>
              <a:rPr lang="en-US"/>
              <a:t>Bullet third level</a:t>
            </a:r>
          </a:p>
          <a:p>
            <a:pPr lvl="4"/>
            <a:r>
              <a:rPr lang="en-US"/>
              <a:t>Bullet fourth level</a:t>
            </a:r>
          </a:p>
        </p:txBody>
      </p:sp>
      <p:sp>
        <p:nvSpPr>
          <p:cNvPr id="20" name="Rectangle 19"/>
          <p:cNvSpPr>
            <a:spLocks/>
          </p:cNvSpPr>
          <p:nvPr userDrawn="1"/>
        </p:nvSpPr>
        <p:spPr>
          <a:xfrm>
            <a:off x="-6096" y="-12681"/>
            <a:ext cx="12204192"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381"/>
            <a:endParaRPr lang="en-US" sz="2400">
              <a:solidFill>
                <a:srgbClr val="FFFFFF"/>
              </a:solidFill>
            </a:endParaRPr>
          </a:p>
        </p:txBody>
      </p:sp>
      <p:grpSp>
        <p:nvGrpSpPr>
          <p:cNvPr id="24" name="Group 23"/>
          <p:cNvGrpSpPr/>
          <p:nvPr userDrawn="1"/>
        </p:nvGrpSpPr>
        <p:grpSpPr>
          <a:xfrm>
            <a:off x="-6096" y="6126480"/>
            <a:ext cx="12204192" cy="731520"/>
            <a:chOff x="-4572" y="4594860"/>
            <a:chExt cx="9153144" cy="548640"/>
          </a:xfrm>
        </p:grpSpPr>
        <p:sp>
          <p:nvSpPr>
            <p:cNvPr id="25" name="Rectangle 24"/>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381"/>
              <a:endParaRPr lang="en-US" sz="2400">
                <a:solidFill>
                  <a:srgbClr val="FFFFFF"/>
                </a:solidFill>
              </a:endParaRPr>
            </a:p>
          </p:txBody>
        </p:sp>
        <p:sp>
          <p:nvSpPr>
            <p:cNvPr id="26" name="TextBox 25"/>
            <p:cNvSpPr txBox="1"/>
            <p:nvPr userDrawn="1"/>
          </p:nvSpPr>
          <p:spPr>
            <a:xfrm>
              <a:off x="198582" y="4799917"/>
              <a:ext cx="1263650" cy="125564"/>
            </a:xfrm>
            <a:prstGeom prst="rect">
              <a:avLst/>
            </a:prstGeom>
            <a:noFill/>
          </p:spPr>
          <p:txBody>
            <a:bodyPr wrap="square" lIns="0" tIns="0" rIns="0" bIns="0" rtlCol="0" anchor="t">
              <a:spAutoFit/>
            </a:bodyPr>
            <a:lstStyle/>
            <a:p>
              <a:pPr defTabSz="609381"/>
              <a:r>
                <a:rPr lang="en-US" sz="1067">
                  <a:solidFill>
                    <a:srgbClr val="FFFFFF"/>
                  </a:solidFill>
                  <a:cs typeface="Segoe UI"/>
                </a:rPr>
                <a:t>Microsoft Confidential</a:t>
              </a:r>
            </a:p>
          </p:txBody>
        </p:sp>
        <p:pic>
          <p:nvPicPr>
            <p:cNvPr id="27" name="Picture 26" descr="MSFT_logo_rgb_C-Wht.png"/>
            <p:cNvPicPr>
              <a:picLocks noChangeAspect="1"/>
            </p:cNvPicPr>
            <p:nvPr userDrawn="1"/>
          </p:nvPicPr>
          <p:blipFill>
            <a:blip r:embed="rId2"/>
            <a:stretch>
              <a:fillRect/>
            </a:stretch>
          </p:blipFill>
          <p:spPr>
            <a:xfrm>
              <a:off x="8002443" y="4673806"/>
              <a:ext cx="1022096" cy="375920"/>
            </a:xfrm>
            <a:prstGeom prst="rect">
              <a:avLst/>
            </a:prstGeom>
          </p:spPr>
        </p:pic>
      </p:grpSp>
      <p:sp>
        <p:nvSpPr>
          <p:cNvPr id="28" name="Title 1"/>
          <p:cNvSpPr>
            <a:spLocks noGrp="1" noChangeAspect="1"/>
          </p:cNvSpPr>
          <p:nvPr>
            <p:ph type="title"/>
          </p:nvPr>
        </p:nvSpPr>
        <p:spPr>
          <a:xfrm>
            <a:off x="846635" y="-12682"/>
            <a:ext cx="11345584" cy="1212644"/>
          </a:xfrm>
          <a:prstGeom prst="rect">
            <a:avLst/>
          </a:prstGeom>
        </p:spPr>
        <p:txBody>
          <a:bodyPr lIns="91440" tIns="91440" bIns="91440" anchor="ctr"/>
          <a:lstStyle>
            <a:lvl1pPr algn="l">
              <a:defRPr sz="3332">
                <a:solidFill>
                  <a:srgbClr val="FFFFFF"/>
                </a:solidFill>
                <a:latin typeface="Segoe UI Light"/>
                <a:cs typeface="Segoe UI Light"/>
              </a:defRPr>
            </a:lvl1pPr>
          </a:lstStyle>
          <a:p>
            <a:r>
              <a:rPr lang="en-US"/>
              <a:t>Click to edit Master title style</a:t>
            </a:r>
          </a:p>
        </p:txBody>
      </p:sp>
      <p:pic>
        <p:nvPicPr>
          <p:cNvPr id="30" name="Picture 29" descr="MVP_Logo.png"/>
          <p:cNvPicPr>
            <a:picLocks noChangeAspect="1"/>
          </p:cNvPicPr>
          <p:nvPr userDrawn="1"/>
        </p:nvPicPr>
        <p:blipFill>
          <a:blip r:embed="rId3"/>
          <a:stretch>
            <a:fillRect/>
          </a:stretch>
        </p:blipFill>
        <p:spPr>
          <a:xfrm>
            <a:off x="267471" y="171062"/>
            <a:ext cx="537923" cy="851708"/>
          </a:xfrm>
          <a:prstGeom prst="rect">
            <a:avLst/>
          </a:prstGeom>
        </p:spPr>
      </p:pic>
    </p:spTree>
    <p:extLst>
      <p:ext uri="{BB962C8B-B14F-4D97-AF65-F5344CB8AC3E}">
        <p14:creationId xmlns:p14="http://schemas.microsoft.com/office/powerpoint/2010/main" val="4055263354"/>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Interior4">
    <p:spTree>
      <p:nvGrpSpPr>
        <p:cNvPr id="1" name=""/>
        <p:cNvGrpSpPr/>
        <p:nvPr/>
      </p:nvGrpSpPr>
      <p:grpSpPr>
        <a:xfrm>
          <a:off x="0" y="0"/>
          <a:ext cx="0" cy="0"/>
          <a:chOff x="0" y="0"/>
          <a:chExt cx="0" cy="0"/>
        </a:xfrm>
      </p:grpSpPr>
      <p:sp>
        <p:nvSpPr>
          <p:cNvPr id="6" name="Content Placeholder 2"/>
          <p:cNvSpPr>
            <a:spLocks noGrp="1"/>
          </p:cNvSpPr>
          <p:nvPr>
            <p:ph idx="1" hasCustomPrompt="1"/>
          </p:nvPr>
        </p:nvSpPr>
        <p:spPr>
          <a:xfrm>
            <a:off x="0" y="1212360"/>
            <a:ext cx="12192000" cy="5034246"/>
          </a:xfrm>
          <a:prstGeom prst="rect">
            <a:avLst/>
          </a:prstGeom>
        </p:spPr>
        <p:txBody>
          <a:bodyPr lIns="182880" tIns="182880" rIns="182880" bIns="182880"/>
          <a:lstStyle>
            <a:lvl1pPr marL="0" indent="0">
              <a:spcBef>
                <a:spcPts val="1333"/>
              </a:spcBef>
              <a:buFont typeface="Arial"/>
              <a:buNone/>
              <a:defRPr sz="2400" baseline="0">
                <a:solidFill>
                  <a:srgbClr val="FFFFFF"/>
                </a:solidFill>
                <a:latin typeface="Segoe UI Light"/>
                <a:cs typeface="Segoe UI Light"/>
              </a:defRPr>
            </a:lvl1pPr>
            <a:lvl2pPr marL="731258" indent="-304691">
              <a:spcBef>
                <a:spcPts val="1333"/>
              </a:spcBef>
              <a:buFont typeface="Arial"/>
              <a:buChar char="•"/>
              <a:defRPr sz="2132">
                <a:solidFill>
                  <a:srgbClr val="FFFFFF"/>
                </a:solidFill>
                <a:latin typeface="Segoe UI Light"/>
                <a:cs typeface="Segoe UI Light"/>
              </a:defRPr>
            </a:lvl2pPr>
            <a:lvl3pPr marL="1218762">
              <a:spcBef>
                <a:spcPts val="1333"/>
              </a:spcBef>
              <a:buFont typeface="Arial"/>
              <a:buChar char="•"/>
              <a:defRPr sz="1866">
                <a:solidFill>
                  <a:srgbClr val="FFFFFF"/>
                </a:solidFill>
                <a:latin typeface="Segoe UI Light"/>
                <a:cs typeface="Segoe UI Light"/>
              </a:defRPr>
            </a:lvl3pPr>
            <a:lvl4pPr marL="1706266">
              <a:spcBef>
                <a:spcPts val="1333"/>
              </a:spcBef>
              <a:buFont typeface="Arial"/>
              <a:buChar char="•"/>
              <a:defRPr sz="1600" baseline="0">
                <a:solidFill>
                  <a:srgbClr val="FFFFFF"/>
                </a:solidFill>
                <a:latin typeface="Segoe UI Light"/>
                <a:cs typeface="Segoe UI Light"/>
              </a:defRPr>
            </a:lvl4pPr>
            <a:lvl5pPr marL="1950019" indent="-121876">
              <a:spcBef>
                <a:spcPts val="1333"/>
              </a:spcBef>
              <a:buFont typeface="Arial"/>
              <a:buChar char="•"/>
              <a:tabLst>
                <a:tab pos="2134950" algn="l"/>
              </a:tabLst>
              <a:defRPr sz="1333" baseline="0">
                <a:solidFill>
                  <a:srgbClr val="FFFFFF"/>
                </a:solidFill>
                <a:latin typeface="Segoe UI Light"/>
                <a:cs typeface="Segoe UI Light"/>
              </a:defRPr>
            </a:lvl5pPr>
          </a:lstStyle>
          <a:p>
            <a:pPr lvl="0"/>
            <a:r>
              <a:rPr lang="en-US"/>
              <a:t>Click to edit Master Text styles</a:t>
            </a:r>
          </a:p>
          <a:p>
            <a:pPr lvl="1"/>
            <a:r>
              <a:rPr lang="en-US"/>
              <a:t>Bullet first level</a:t>
            </a:r>
          </a:p>
          <a:p>
            <a:pPr lvl="2"/>
            <a:r>
              <a:rPr lang="en-US"/>
              <a:t>Bullet second level</a:t>
            </a:r>
          </a:p>
          <a:p>
            <a:pPr lvl="3"/>
            <a:r>
              <a:rPr lang="en-US"/>
              <a:t>Bullet third level</a:t>
            </a:r>
          </a:p>
          <a:p>
            <a:pPr lvl="4"/>
            <a:r>
              <a:rPr lang="en-US"/>
              <a:t>Bullet fourth level</a:t>
            </a:r>
          </a:p>
        </p:txBody>
      </p:sp>
      <p:sp>
        <p:nvSpPr>
          <p:cNvPr id="8" name="Rectangle 7"/>
          <p:cNvSpPr>
            <a:spLocks/>
          </p:cNvSpPr>
          <p:nvPr userDrawn="1"/>
        </p:nvSpPr>
        <p:spPr>
          <a:xfrm>
            <a:off x="-6096" y="-12681"/>
            <a:ext cx="12204192"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381"/>
            <a:endParaRPr lang="en-US" sz="2400">
              <a:solidFill>
                <a:srgbClr val="FFFFFF"/>
              </a:solidFill>
            </a:endParaRPr>
          </a:p>
        </p:txBody>
      </p:sp>
      <p:pic>
        <p:nvPicPr>
          <p:cNvPr id="9" name="Picture 8" descr="MVP_Logo.png"/>
          <p:cNvPicPr>
            <a:picLocks noChangeAspect="1"/>
          </p:cNvPicPr>
          <p:nvPr userDrawn="1"/>
        </p:nvPicPr>
        <p:blipFill>
          <a:blip r:embed="rId2"/>
          <a:stretch>
            <a:fillRect/>
          </a:stretch>
        </p:blipFill>
        <p:spPr>
          <a:xfrm>
            <a:off x="267471" y="171062"/>
            <a:ext cx="537923" cy="851708"/>
          </a:xfrm>
          <a:prstGeom prst="rect">
            <a:avLst/>
          </a:prstGeom>
        </p:spPr>
      </p:pic>
      <p:pic>
        <p:nvPicPr>
          <p:cNvPr id="15" name="Picture 14" descr="MSFT_logo_rgb_C-Wht.png"/>
          <p:cNvPicPr>
            <a:picLocks noChangeAspect="1"/>
          </p:cNvPicPr>
          <p:nvPr userDrawn="1"/>
        </p:nvPicPr>
        <p:blipFill>
          <a:blip r:embed="rId3"/>
          <a:stretch>
            <a:fillRect/>
          </a:stretch>
        </p:blipFill>
        <p:spPr>
          <a:xfrm>
            <a:off x="10669925" y="6231743"/>
            <a:ext cx="1362795" cy="501227"/>
          </a:xfrm>
          <a:prstGeom prst="rect">
            <a:avLst/>
          </a:prstGeom>
        </p:spPr>
      </p:pic>
      <p:sp>
        <p:nvSpPr>
          <p:cNvPr id="16" name="Title 1"/>
          <p:cNvSpPr>
            <a:spLocks noGrp="1" noChangeAspect="1"/>
          </p:cNvSpPr>
          <p:nvPr>
            <p:ph type="title"/>
          </p:nvPr>
        </p:nvSpPr>
        <p:spPr>
          <a:xfrm>
            <a:off x="846635" y="-12682"/>
            <a:ext cx="11345584" cy="1212644"/>
          </a:xfrm>
          <a:prstGeom prst="rect">
            <a:avLst/>
          </a:prstGeom>
        </p:spPr>
        <p:txBody>
          <a:bodyPr lIns="91440" tIns="91440" bIns="91440" anchor="ctr"/>
          <a:lstStyle>
            <a:lvl1pPr algn="l">
              <a:defRPr sz="3332">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1767888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73"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083729" y="1607216"/>
            <a:ext cx="5930419" cy="899968"/>
          </a:xfrm>
          <a:noFill/>
        </p:spPr>
        <p:txBody>
          <a:bodyPr lIns="0" tIns="0" rIns="0" bIns="0" anchor="t" anchorCtr="0"/>
          <a:lstStyle>
            <a:lvl1pPr algn="ctr">
              <a:lnSpc>
                <a:spcPct val="100000"/>
              </a:lnSpc>
              <a:spcAft>
                <a:spcPts val="1272"/>
              </a:spcAft>
              <a:defRPr sz="4703"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2" y="439310"/>
            <a:ext cx="1335673" cy="190278"/>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177807" y="2815069"/>
            <a:ext cx="5836389" cy="2921128"/>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37697">
                  <a:defRPr/>
                </a:pPr>
                <a:endParaRPr lang="en-US" sz="1127"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3190632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TextBox 5"/>
          <p:cNvSpPr txBox="1"/>
          <p:nvPr userDrawn="1"/>
        </p:nvSpPr>
        <p:spPr>
          <a:xfrm>
            <a:off x="245533" y="6467240"/>
            <a:ext cx="1684867" cy="167418"/>
          </a:xfrm>
          <a:prstGeom prst="rect">
            <a:avLst/>
          </a:prstGeom>
          <a:noFill/>
        </p:spPr>
        <p:txBody>
          <a:bodyPr wrap="square" lIns="0" tIns="0" rIns="0" bIns="0" rtlCol="0" anchor="t">
            <a:spAutoFit/>
          </a:bodyPr>
          <a:lstStyle/>
          <a:p>
            <a:pPr defTabSz="609381"/>
            <a:r>
              <a:rPr lang="en-US" sz="1067">
                <a:solidFill>
                  <a:srgbClr val="FFFFFF"/>
                </a:solidFill>
                <a:cs typeface="Segoe UI"/>
              </a:rPr>
              <a:t>Microsoft Confidential</a:t>
            </a:r>
          </a:p>
        </p:txBody>
      </p:sp>
      <p:pic>
        <p:nvPicPr>
          <p:cNvPr id="7" name="Picture 6" descr="MSFT_logo_rgb_C-Wht.png"/>
          <p:cNvPicPr>
            <a:picLocks noChangeAspect="1"/>
          </p:cNvPicPr>
          <p:nvPr userDrawn="1"/>
        </p:nvPicPr>
        <p:blipFill>
          <a:blip r:embed="rId2"/>
          <a:stretch>
            <a:fillRect/>
          </a:stretch>
        </p:blipFill>
        <p:spPr>
          <a:xfrm>
            <a:off x="10737273" y="6289470"/>
            <a:ext cx="1362795" cy="501227"/>
          </a:xfrm>
          <a:prstGeom prst="rect">
            <a:avLst/>
          </a:prstGeom>
        </p:spPr>
      </p:pic>
    </p:spTree>
    <p:extLst>
      <p:ext uri="{BB962C8B-B14F-4D97-AF65-F5344CB8AC3E}">
        <p14:creationId xmlns:p14="http://schemas.microsoft.com/office/powerpoint/2010/main" val="910916394"/>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Picture 3" descr="MSFT_logo_rgb_C-Wht.png"/>
          <p:cNvPicPr>
            <a:picLocks noChangeAspect="1"/>
          </p:cNvPicPr>
          <p:nvPr userDrawn="1"/>
        </p:nvPicPr>
        <p:blipFill>
          <a:blip r:embed="rId2"/>
          <a:stretch>
            <a:fillRect/>
          </a:stretch>
        </p:blipFill>
        <p:spPr>
          <a:xfrm>
            <a:off x="10737273" y="6289470"/>
            <a:ext cx="1362795" cy="501227"/>
          </a:xfrm>
          <a:prstGeom prst="rect">
            <a:avLst/>
          </a:prstGeom>
        </p:spPr>
      </p:pic>
    </p:spTree>
    <p:extLst>
      <p:ext uri="{BB962C8B-B14F-4D97-AF65-F5344CB8AC3E}">
        <p14:creationId xmlns:p14="http://schemas.microsoft.com/office/powerpoint/2010/main" val="130080346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NDA Slide- Do Not Alter">
    <p:spTree>
      <p:nvGrpSpPr>
        <p:cNvPr id="1" name=""/>
        <p:cNvGrpSpPr/>
        <p:nvPr/>
      </p:nvGrpSpPr>
      <p:grpSpPr>
        <a:xfrm>
          <a:off x="0" y="0"/>
          <a:ext cx="0" cy="0"/>
          <a:chOff x="0" y="0"/>
          <a:chExt cx="0" cy="0"/>
        </a:xfrm>
      </p:grpSpPr>
      <p:pic>
        <p:nvPicPr>
          <p:cNvPr id="80" name="Picture 79" descr="PhoneIcon.png"/>
          <p:cNvPicPr>
            <a:picLocks noChangeAspect="1"/>
          </p:cNvPicPr>
          <p:nvPr userDrawn="1"/>
        </p:nvPicPr>
        <p:blipFill>
          <a:blip r:embed="rId2"/>
          <a:stretch>
            <a:fillRect/>
          </a:stretch>
        </p:blipFill>
        <p:spPr>
          <a:xfrm>
            <a:off x="3334352" y="3175100"/>
            <a:ext cx="2743200" cy="2743200"/>
          </a:xfrm>
          <a:prstGeom prst="rect">
            <a:avLst/>
          </a:prstGeom>
        </p:spPr>
      </p:pic>
      <p:pic>
        <p:nvPicPr>
          <p:cNvPr id="82" name="Picture 81" descr="TalkIcon.png"/>
          <p:cNvPicPr>
            <a:picLocks noChangeAspect="1"/>
          </p:cNvPicPr>
          <p:nvPr userDrawn="1"/>
        </p:nvPicPr>
        <p:blipFill>
          <a:blip r:embed="rId3"/>
          <a:stretch>
            <a:fillRect/>
          </a:stretch>
        </p:blipFill>
        <p:spPr>
          <a:xfrm>
            <a:off x="8894551" y="3175100"/>
            <a:ext cx="2743200" cy="2743200"/>
          </a:xfrm>
          <a:prstGeom prst="rect">
            <a:avLst/>
          </a:prstGeom>
        </p:spPr>
      </p:pic>
      <p:pic>
        <p:nvPicPr>
          <p:cNvPr id="83" name="Picture 82" descr="CameraIcon.png"/>
          <p:cNvPicPr>
            <a:picLocks noChangeAspect="1"/>
          </p:cNvPicPr>
          <p:nvPr userDrawn="1"/>
        </p:nvPicPr>
        <p:blipFill>
          <a:blip r:embed="rId4"/>
          <a:stretch>
            <a:fillRect/>
          </a:stretch>
        </p:blipFill>
        <p:spPr>
          <a:xfrm>
            <a:off x="6114451" y="3175100"/>
            <a:ext cx="2743200" cy="2743200"/>
          </a:xfrm>
          <a:prstGeom prst="rect">
            <a:avLst/>
          </a:prstGeom>
        </p:spPr>
      </p:pic>
      <p:pic>
        <p:nvPicPr>
          <p:cNvPr id="28" name="Picture 27" descr="PhoneIcon.png"/>
          <p:cNvPicPr>
            <a:picLocks noChangeAspect="1"/>
          </p:cNvPicPr>
          <p:nvPr userDrawn="1"/>
        </p:nvPicPr>
        <p:blipFill>
          <a:blip r:embed="rId5"/>
          <a:stretch>
            <a:fillRect/>
          </a:stretch>
        </p:blipFill>
        <p:spPr>
          <a:xfrm>
            <a:off x="554252" y="3175100"/>
            <a:ext cx="2743200" cy="2743200"/>
          </a:xfrm>
          <a:prstGeom prst="rect">
            <a:avLst/>
          </a:prstGeom>
        </p:spPr>
      </p:pic>
      <p:sp>
        <p:nvSpPr>
          <p:cNvPr id="30" name="Rectangle 29"/>
          <p:cNvSpPr>
            <a:spLocks/>
          </p:cNvSpPr>
          <p:nvPr userDrawn="1"/>
        </p:nvSpPr>
        <p:spPr>
          <a:xfrm>
            <a:off x="-6096" y="-12681"/>
            <a:ext cx="12204192"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381"/>
            <a:endParaRPr lang="en-US" sz="2400">
              <a:solidFill>
                <a:srgbClr val="FFFFFF"/>
              </a:solidFill>
            </a:endParaRPr>
          </a:p>
        </p:txBody>
      </p:sp>
      <p:sp>
        <p:nvSpPr>
          <p:cNvPr id="42" name="Title 1"/>
          <p:cNvSpPr>
            <a:spLocks noGrp="1" noChangeAspect="1"/>
          </p:cNvSpPr>
          <p:nvPr userDrawn="1">
            <p:ph type="title"/>
          </p:nvPr>
        </p:nvSpPr>
        <p:spPr>
          <a:xfrm>
            <a:off x="846635" y="-12682"/>
            <a:ext cx="11345584" cy="1212644"/>
          </a:xfrm>
          <a:prstGeom prst="rect">
            <a:avLst/>
          </a:prstGeom>
        </p:spPr>
        <p:txBody>
          <a:bodyPr lIns="91440" tIns="91440" bIns="91440" anchor="ctr"/>
          <a:lstStyle>
            <a:lvl1pPr algn="l">
              <a:defRPr sz="3332">
                <a:solidFill>
                  <a:srgbClr val="FFFFFF"/>
                </a:solidFill>
                <a:latin typeface="Segoe UI Light"/>
                <a:cs typeface="Segoe UI Light"/>
              </a:defRPr>
            </a:lvl1pPr>
          </a:lstStyle>
          <a:p>
            <a:r>
              <a:rPr lang="en-US"/>
              <a:t>Click to edit Master title style</a:t>
            </a:r>
          </a:p>
        </p:txBody>
      </p:sp>
      <p:grpSp>
        <p:nvGrpSpPr>
          <p:cNvPr id="43" name="Group 42"/>
          <p:cNvGrpSpPr/>
          <p:nvPr userDrawn="1"/>
        </p:nvGrpSpPr>
        <p:grpSpPr>
          <a:xfrm>
            <a:off x="-6096" y="6126480"/>
            <a:ext cx="12204192" cy="731520"/>
            <a:chOff x="-4572" y="4594860"/>
            <a:chExt cx="9153144" cy="548640"/>
          </a:xfrm>
        </p:grpSpPr>
        <p:sp>
          <p:nvSpPr>
            <p:cNvPr id="44" name="Rectangle 43"/>
            <p:cNvSpPr>
              <a:spLocks/>
            </p:cNvSpPr>
            <p:nvPr userDrawn="1"/>
          </p:nvSpPr>
          <p:spPr>
            <a:xfrm>
              <a:off x="-4572" y="4594860"/>
              <a:ext cx="9153144" cy="54864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09381"/>
              <a:endParaRPr lang="en-US" sz="2400">
                <a:solidFill>
                  <a:srgbClr val="FFFFFF"/>
                </a:solidFill>
              </a:endParaRPr>
            </a:p>
          </p:txBody>
        </p:sp>
        <p:sp>
          <p:nvSpPr>
            <p:cNvPr id="45" name="TextBox 44"/>
            <p:cNvSpPr txBox="1"/>
            <p:nvPr userDrawn="1"/>
          </p:nvSpPr>
          <p:spPr>
            <a:xfrm>
              <a:off x="198582" y="4799917"/>
              <a:ext cx="1263650" cy="125564"/>
            </a:xfrm>
            <a:prstGeom prst="rect">
              <a:avLst/>
            </a:prstGeom>
            <a:noFill/>
          </p:spPr>
          <p:txBody>
            <a:bodyPr wrap="square" lIns="0" tIns="0" rIns="0" bIns="0" rtlCol="0" anchor="t">
              <a:spAutoFit/>
            </a:bodyPr>
            <a:lstStyle/>
            <a:p>
              <a:pPr defTabSz="609381"/>
              <a:r>
                <a:rPr lang="en-US" sz="1067">
                  <a:solidFill>
                    <a:srgbClr val="FFFFFF"/>
                  </a:solidFill>
                  <a:cs typeface="Segoe UI"/>
                </a:rPr>
                <a:t>Microsoft Confidential</a:t>
              </a:r>
            </a:p>
          </p:txBody>
        </p:sp>
        <p:pic>
          <p:nvPicPr>
            <p:cNvPr id="46" name="Picture 45" descr="MSFT_logo_rgb_C-Wht.png"/>
            <p:cNvPicPr>
              <a:picLocks noChangeAspect="1"/>
            </p:cNvPicPr>
            <p:nvPr userDrawn="1"/>
          </p:nvPicPr>
          <p:blipFill>
            <a:blip r:embed="rId6"/>
            <a:stretch>
              <a:fillRect/>
            </a:stretch>
          </p:blipFill>
          <p:spPr>
            <a:xfrm>
              <a:off x="8002443" y="4673806"/>
              <a:ext cx="1022096" cy="375920"/>
            </a:xfrm>
            <a:prstGeom prst="rect">
              <a:avLst/>
            </a:prstGeom>
          </p:spPr>
        </p:pic>
      </p:grpSp>
      <p:pic>
        <p:nvPicPr>
          <p:cNvPr id="47" name="Picture 46" descr="MVP_Logo.png"/>
          <p:cNvPicPr>
            <a:picLocks noChangeAspect="1"/>
          </p:cNvPicPr>
          <p:nvPr userDrawn="1"/>
        </p:nvPicPr>
        <p:blipFill>
          <a:blip r:embed="rId7"/>
          <a:stretch>
            <a:fillRect/>
          </a:stretch>
        </p:blipFill>
        <p:spPr>
          <a:xfrm>
            <a:off x="267471" y="171062"/>
            <a:ext cx="537923" cy="851708"/>
          </a:xfrm>
          <a:prstGeom prst="rect">
            <a:avLst/>
          </a:prstGeom>
        </p:spPr>
      </p:pic>
    </p:spTree>
    <p:extLst>
      <p:ext uri="{BB962C8B-B14F-4D97-AF65-F5344CB8AC3E}">
        <p14:creationId xmlns:p14="http://schemas.microsoft.com/office/powerpoint/2010/main" val="98648792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931386"/>
          </a:xfrm>
          <a:prstGeom prst="rect">
            <a:avLst/>
          </a:prstGeo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289514"/>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9950917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5" baseline="0">
                <a:solidFill>
                  <a:schemeClr val="tx1"/>
                </a:solidFill>
                <a:latin typeface="+mn-lt"/>
              </a:defRPr>
            </a:lvl1pPr>
          </a:lstStyle>
          <a:p>
            <a:pPr lvl="0"/>
            <a:r>
              <a:rPr lang="en-US"/>
              <a:t>Click to edit slide content</a:t>
            </a:r>
          </a:p>
        </p:txBody>
      </p:sp>
      <p:sp>
        <p:nvSpPr>
          <p:cNvPr id="3" name="Date Placeholder 2"/>
          <p:cNvSpPr>
            <a:spLocks noGrp="1"/>
          </p:cNvSpPr>
          <p:nvPr>
            <p:ph type="dt" sz="half" idx="10"/>
          </p:nvPr>
        </p:nvSpPr>
        <p:spPr>
          <a:xfrm>
            <a:off x="0" y="6356353"/>
            <a:ext cx="2844800" cy="365125"/>
          </a:xfrm>
          <a:prstGeom prst="rect">
            <a:avLst/>
          </a:prstGeom>
        </p:spPr>
        <p:txBody>
          <a:bodyPr/>
          <a:lstStyle>
            <a:lvl1pPr>
              <a:defRPr>
                <a:solidFill>
                  <a:schemeClr val="tx1"/>
                </a:solidFill>
                <a:latin typeface="+mn-lt"/>
              </a:defRPr>
            </a:lvl1pPr>
          </a:lstStyle>
          <a:p>
            <a:pPr defTabSz="914225">
              <a:defRPr/>
            </a:pPr>
            <a:fld id="{C425F056-465B-9846-A958-8221F07CC566}" type="datetime1">
              <a:rPr lang="en-US" sz="1800" kern="0" smtClean="0">
                <a:solidFill>
                  <a:srgbClr val="FFFFFF"/>
                </a:solidFill>
              </a:rPr>
              <a:pPr defTabSz="914225">
                <a:defRPr/>
              </a:pPr>
              <a:t>9/3/2020</a:t>
            </a:fld>
            <a:endParaRPr lang="en-US" sz="1800" kern="0">
              <a:solidFill>
                <a:srgbClr val="FFFFFF"/>
              </a:solidFill>
            </a:endParaRPr>
          </a:p>
        </p:txBody>
      </p:sp>
      <p:sp>
        <p:nvSpPr>
          <p:cNvPr id="4" name="Slide Number Placeholder 3"/>
          <p:cNvSpPr>
            <a:spLocks noGrp="1"/>
          </p:cNvSpPr>
          <p:nvPr>
            <p:ph type="sldNum" sz="quarter" idx="11"/>
          </p:nvPr>
        </p:nvSpPr>
        <p:spPr>
          <a:xfrm>
            <a:off x="9042400" y="6356353"/>
            <a:ext cx="2844800" cy="365125"/>
          </a:xfrm>
          <a:prstGeom prst="rect">
            <a:avLst/>
          </a:prstGeom>
        </p:spPr>
        <p:txBody>
          <a:bodyPr/>
          <a:lstStyle>
            <a:lvl1pPr>
              <a:defRPr>
                <a:solidFill>
                  <a:schemeClr val="tx1"/>
                </a:solidFill>
                <a:latin typeface="+mn-lt"/>
              </a:defRPr>
            </a:lvl1pPr>
          </a:lstStyle>
          <a:p>
            <a:pPr defTabSz="914225">
              <a:defRPr/>
            </a:pPr>
            <a:fld id="{74A398B2-5A34-1A4A-811E-F4027282568C}" type="slidenum">
              <a:rPr lang="en-US" sz="1800" kern="0" smtClean="0">
                <a:solidFill>
                  <a:srgbClr val="FFFFFF"/>
                </a:solidFill>
              </a:rPr>
              <a:pPr defTabSz="914225">
                <a:defRPr/>
              </a:pPr>
              <a:t>‹#›</a:t>
            </a:fld>
            <a:endParaRPr lang="en-US" sz="1800" kern="0">
              <a:solidFill>
                <a:srgbClr val="FFFFFF"/>
              </a:solidFill>
            </a:endParaRPr>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chemeClr val="tx1"/>
                </a:solidFill>
                <a:latin typeface="+mn-lt"/>
              </a:defRPr>
            </a:lvl1pPr>
          </a:lstStyle>
          <a:p>
            <a:pPr lvl="0"/>
            <a:r>
              <a:rPr lang="en-US"/>
              <a:t>Click to edit slide content</a:t>
            </a:r>
          </a:p>
        </p:txBody>
      </p:sp>
    </p:spTree>
    <p:extLst>
      <p:ext uri="{BB962C8B-B14F-4D97-AF65-F5344CB8AC3E}">
        <p14:creationId xmlns:p14="http://schemas.microsoft.com/office/powerpoint/2010/main" val="285416640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1934994"/>
            <a:ext cx="4161981" cy="1198652"/>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179533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2045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18146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075240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645472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52957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2"/>
            <a:ext cx="11018838" cy="2123017"/>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6269043"/>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79088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2351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3696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27016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7201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6693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06282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31541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05145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78585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935723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99049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08594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279946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24602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36481412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6854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8764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338056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4342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59200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36356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4394146"/>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8925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9730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621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71493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785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96096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7303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13238904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4"/>
            <a:ext cx="1744034" cy="576853"/>
          </a:xfrm>
          <a:prstGeom prst="rect">
            <a:avLst/>
          </a:prstGeom>
        </p:spPr>
      </p:pic>
    </p:spTree>
    <p:extLst>
      <p:ext uri="{BB962C8B-B14F-4D97-AF65-F5344CB8AC3E}">
        <p14:creationId xmlns:p14="http://schemas.microsoft.com/office/powerpoint/2010/main" val="3346772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1533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703" strike="noStrike" spc="-49"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0"/>
            </a:lvl3pPr>
            <a:lvl4pPr>
              <a:defRPr sz="1370"/>
            </a:lvl4pPr>
            <a:lvl5pPr>
              <a:defRPr sz="1027"/>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335" y="416468"/>
            <a:ext cx="1644988" cy="605184"/>
          </a:xfrm>
          <a:prstGeom prst="rect">
            <a:avLst/>
          </a:prstGeom>
        </p:spPr>
      </p:pic>
    </p:spTree>
    <p:extLst>
      <p:ext uri="{BB962C8B-B14F-4D97-AF65-F5344CB8AC3E}">
        <p14:creationId xmlns:p14="http://schemas.microsoft.com/office/powerpoint/2010/main" val="1804033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51" y="1844841"/>
            <a:ext cx="4160897" cy="1288805"/>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51" y="3535543"/>
            <a:ext cx="4161341" cy="488740"/>
          </a:xfrm>
        </p:spPr>
        <p:txBody>
          <a:bodyPr/>
          <a:lstStyle>
            <a:lvl1pPr marL="0" indent="0">
              <a:buNone/>
              <a:defRPr sz="1999">
                <a:latin typeface="+mn-lt"/>
              </a:defRPr>
            </a:lvl1pPr>
            <a:lvl2pPr marL="228399" indent="0">
              <a:buNone/>
              <a:defRPr/>
            </a:lvl2pPr>
            <a:lvl3pPr marL="456800" indent="0">
              <a:buNone/>
              <a:defRPr/>
            </a:lvl3pPr>
            <a:lvl4pPr marL="661408" indent="0">
              <a:buNone/>
              <a:defRPr/>
            </a:lvl4pPr>
            <a:lvl5pPr marL="85491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301494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436" r="18018" b="15436"/>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2" y="246985"/>
            <a:ext cx="1741673" cy="576072"/>
          </a:xfrm>
          <a:prstGeom prst="rect">
            <a:avLst/>
          </a:prstGeom>
        </p:spPr>
      </p:pic>
    </p:spTree>
    <p:extLst>
      <p:ext uri="{BB962C8B-B14F-4D97-AF65-F5344CB8AC3E}">
        <p14:creationId xmlns:p14="http://schemas.microsoft.com/office/powerpoint/2010/main" val="98907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7023406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0864748"/>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1801944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7951418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04362294"/>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8927334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0194630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56307629"/>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48766"/>
      </p:ext>
    </p:extLst>
  </p:cSld>
  <p:clrMapOvr>
    <a:masterClrMapping/>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51"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8492281"/>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8462913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73946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05949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379771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1759839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839885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159824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784600"/>
            <a:ext cx="4160897" cy="1288805"/>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9881045"/>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3"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8"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6"/>
            <a:ext cx="5555965" cy="2573509"/>
          </a:xfrm>
        </p:spPr>
        <p:txBody>
          <a:bodyPr wrap="square" lIns="0" tIns="0" rIns="0" bIns="0">
            <a:noAutofit/>
          </a:bodyPr>
          <a:lstStyle>
            <a:lvl1pPr marL="0" marR="0" indent="0" algn="l" defTabSz="913841"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3968" marR="0" indent="0" algn="l" defTabSz="913841"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7935" indent="0">
              <a:buNone/>
              <a:defRPr/>
            </a:lvl3pPr>
            <a:lvl4pPr marL="671903" indent="0">
              <a:buNone/>
              <a:defRPr/>
            </a:lvl4pPr>
            <a:lvl5pPr marL="89587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3785260526"/>
      </p:ext>
    </p:extLst>
  </p:cSld>
  <p:clrMapOvr>
    <a:masterClrMapping/>
  </p:clrMapOvr>
  <p:transition>
    <p:fade/>
  </p:transition>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51" y="1435100"/>
            <a:ext cx="5210723" cy="1649682"/>
          </a:xfrm>
        </p:spPr>
        <p:txBody>
          <a:bodyPr wrap="square">
            <a:spAutoFit/>
          </a:bodyPr>
          <a:lstStyle>
            <a:lvl1pPr marL="0" indent="0">
              <a:spcBef>
                <a:spcPts val="1221"/>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364" indent="0">
              <a:buFont typeface="Wingdings" panose="05000000000000000000" pitchFamily="2" charset="2"/>
              <a:buNone/>
              <a:defRPr sz="1999" b="0"/>
            </a:lvl2pPr>
            <a:lvl3pPr marL="450455" indent="0">
              <a:buFont typeface="Wingdings" panose="05000000000000000000" pitchFamily="2" charset="2"/>
              <a:buNone/>
              <a:tabLst/>
              <a:defRPr sz="1600" b="0"/>
            </a:lvl3pPr>
            <a:lvl4pPr marL="651891" indent="0">
              <a:buFont typeface="Wingdings" panose="05000000000000000000" pitchFamily="2" charset="2"/>
              <a:buNone/>
              <a:defRPr sz="1400" b="0"/>
            </a:lvl4pPr>
            <a:lvl5pPr marL="85332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8" y="1435100"/>
            <a:ext cx="5210723" cy="1649682"/>
          </a:xfrm>
        </p:spPr>
        <p:txBody>
          <a:bodyPr wrap="square">
            <a:spAutoFit/>
          </a:bodyPr>
          <a:lstStyle>
            <a:lvl1pPr marL="0" indent="0">
              <a:spcBef>
                <a:spcPts val="1221"/>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364" indent="0">
              <a:buFont typeface="Wingdings" panose="05000000000000000000" pitchFamily="2" charset="2"/>
              <a:buNone/>
              <a:defRPr sz="1999" b="0"/>
            </a:lvl2pPr>
            <a:lvl3pPr marL="450455" indent="0">
              <a:buFont typeface="Wingdings" panose="05000000000000000000" pitchFamily="2" charset="2"/>
              <a:buNone/>
              <a:tabLst/>
              <a:defRPr sz="1600" b="0"/>
            </a:lvl3pPr>
            <a:lvl4pPr marL="651891" indent="0">
              <a:buFont typeface="Wingdings" panose="05000000000000000000" pitchFamily="2" charset="2"/>
              <a:buNone/>
              <a:defRPr sz="1400" b="0"/>
            </a:lvl4pPr>
            <a:lvl5pPr marL="85332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10207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8608447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0"/>
            <a:ext cx="5547873" cy="2602491"/>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5890880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2"/>
            <a:ext cx="11339774" cy="814777"/>
          </a:xfrm>
        </p:spPr>
        <p:txBody>
          <a:bodyPr wrap="square" lIns="0" tIns="0" rIns="0" bIns="0">
            <a:spAutoFit/>
          </a:bodyPr>
          <a:lstStyle>
            <a:lvl1pPr marL="0" indent="0">
              <a:lnSpc>
                <a:spcPct val="100000"/>
              </a:lnSpc>
              <a:spcBef>
                <a:spcPts val="0"/>
              </a:spcBef>
              <a:spcAft>
                <a:spcPts val="1370"/>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90"/>
            <a:ext cx="3630521" cy="2602491"/>
          </a:xfrm>
        </p:spPr>
        <p:txBody>
          <a:bodyPr lIns="0" tIns="0" rIns="0" bIns="0">
            <a:noAutofit/>
          </a:bodyPr>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3293"/>
            <a:ext cx="3630521" cy="2649187"/>
          </a:xfrm>
        </p:spPr>
        <p:txBody>
          <a:bodyPr lIns="0" tIns="0" rIns="0" bIns="0"/>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5033815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3"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2"/>
            <a:ext cx="11277600" cy="553998"/>
          </a:xfrm>
        </p:spPr>
        <p:txBody>
          <a:bodyPr/>
          <a:lstStyle>
            <a:lvl1pPr marL="0" indent="0" algn="l">
              <a:buNone/>
              <a:defRPr sz="2400" b="1" i="0" spc="-60" baseline="0">
                <a:latin typeface="Segoe UI Semibold" charset="0"/>
                <a:ea typeface="Segoe UI Semibold" charset="0"/>
                <a:cs typeface="Segoe UI Semibold" charset="0"/>
              </a:defRPr>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232397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5">
                <a:solidFill>
                  <a:srgbClr val="000000"/>
                </a:solidFill>
              </a:defRPr>
            </a:lvl2pPr>
            <a:lvl3pPr marL="0"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4666048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703" strike="noStrike" spc="-49"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0"/>
            </a:lvl3pPr>
            <a:lvl4pPr>
              <a:defRPr sz="1370"/>
            </a:lvl4pPr>
            <a:lvl5pPr>
              <a:defRPr sz="1027"/>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52197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3968" indent="0">
              <a:lnSpc>
                <a:spcPct val="100000"/>
              </a:lnSpc>
              <a:spcBef>
                <a:spcPts val="0"/>
              </a:spcBef>
              <a:spcAft>
                <a:spcPts val="1369"/>
              </a:spcAft>
              <a:buNone/>
              <a:defRPr sz="1765">
                <a:solidFill>
                  <a:srgbClr val="000000"/>
                </a:solidFill>
              </a:defRPr>
            </a:lvl2pPr>
            <a:lvl3pPr marL="447935" indent="0">
              <a:lnSpc>
                <a:spcPct val="100000"/>
              </a:lnSpc>
              <a:spcBef>
                <a:spcPts val="0"/>
              </a:spcBef>
              <a:spcAft>
                <a:spcPts val="1369"/>
              </a:spcAft>
              <a:buNone/>
              <a:defRPr sz="1369">
                <a:solidFill>
                  <a:srgbClr val="000000"/>
                </a:solidFill>
              </a:defRPr>
            </a:lvl3pPr>
            <a:lvl4pPr marL="671903" indent="0">
              <a:spcBef>
                <a:spcPts val="0"/>
              </a:spcBef>
              <a:spcAft>
                <a:spcPts val="1271"/>
              </a:spcAft>
              <a:buNone/>
              <a:defRPr sz="1961"/>
            </a:lvl4pPr>
            <a:lvl5pPr marL="89587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7" y="2313289"/>
            <a:ext cx="5555966" cy="2605274"/>
          </a:xfrm>
        </p:spPr>
        <p:txBody>
          <a:bodyPr lIns="0" tIns="0" rIns="0" bIns="0">
            <a:noAutofit/>
          </a:bodyPr>
          <a:lstStyle>
            <a:lvl1pPr marL="0" marR="0" indent="0" algn="l" defTabSz="913841" rtl="0" eaLnBrk="1" fontAlgn="auto" latinLnBrk="0" hangingPunct="1">
              <a:lnSpc>
                <a:spcPct val="100000"/>
              </a:lnSpc>
              <a:spcBef>
                <a:spcPts val="0"/>
              </a:spcBef>
              <a:spcAft>
                <a:spcPts val="686"/>
              </a:spcAft>
              <a:buClrTx/>
              <a:buSzPct val="90000"/>
              <a:buFont typeface="Wingdings" panose="05000000000000000000" pitchFamily="2" charset="2"/>
              <a:buNone/>
              <a:tabLst/>
              <a:defRPr sz="1369" b="1">
                <a:solidFill>
                  <a:schemeClr val="tx2"/>
                </a:solidFill>
                <a:latin typeface="+mn-lt"/>
              </a:defRPr>
            </a:lvl1pPr>
            <a:lvl2pPr marL="279959" marR="0" indent="-279959" algn="l" defTabSz="913841" rtl="0" eaLnBrk="1" fontAlgn="auto" latinLnBrk="0" hangingPunct="1">
              <a:lnSpc>
                <a:spcPct val="100000"/>
              </a:lnSpc>
              <a:spcBef>
                <a:spcPts val="0"/>
              </a:spcBef>
              <a:spcAft>
                <a:spcPts val="686"/>
              </a:spcAft>
              <a:buClrTx/>
              <a:buSzPct val="90000"/>
              <a:buFont typeface="Arial" panose="020B0604020202020204" pitchFamily="34" charset="0"/>
              <a:buChar char="•"/>
              <a:tabLst/>
              <a:defRPr sz="1369">
                <a:solidFill>
                  <a:srgbClr val="000000"/>
                </a:solidFill>
              </a:defRPr>
            </a:lvl2pPr>
            <a:lvl3pPr marL="447935" indent="0">
              <a:buNone/>
              <a:defRPr/>
            </a:lvl3pPr>
            <a:lvl4pPr marL="671903" indent="0">
              <a:buNone/>
              <a:defRPr/>
            </a:lvl4pPr>
            <a:lvl5pPr marL="895870" indent="0">
              <a:buNone/>
              <a:defRPr/>
            </a:lvl5pPr>
          </a:lstStyle>
          <a:p>
            <a:pPr marL="0" marR="0" lvl="0" indent="0" algn="l" defTabSz="913841"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5" y="2313294"/>
            <a:ext cx="5547873" cy="2605273"/>
          </a:xfrm>
        </p:spPr>
        <p:txBody>
          <a:bodyPr lIns="0" tIns="0" rIns="0" bIns="0"/>
          <a:lstStyle>
            <a:lvl1pPr marL="0" indent="0">
              <a:lnSpc>
                <a:spcPct val="100000"/>
              </a:lnSpc>
              <a:spcBef>
                <a:spcPts val="0"/>
              </a:spcBef>
              <a:spcAft>
                <a:spcPts val="686"/>
              </a:spcAft>
              <a:buNone/>
              <a:defRPr sz="1369" b="1">
                <a:solidFill>
                  <a:schemeClr val="tx2"/>
                </a:solidFill>
                <a:latin typeface="+mn-lt"/>
              </a:defRPr>
            </a:lvl1pPr>
            <a:lvl2pPr marL="279959" marR="0" indent="-279959" algn="l" defTabSz="913841" rtl="0" eaLnBrk="1" fontAlgn="auto" latinLnBrk="0" hangingPunct="1">
              <a:lnSpc>
                <a:spcPct val="100000"/>
              </a:lnSpc>
              <a:spcBef>
                <a:spcPts val="0"/>
              </a:spcBef>
              <a:spcAft>
                <a:spcPts val="686"/>
              </a:spcAft>
              <a:buClrTx/>
              <a:buSzPct val="90000"/>
              <a:buFont typeface="Arial" panose="020B0604020202020204" pitchFamily="34" charset="0"/>
              <a:buChar char="•"/>
              <a:tabLst/>
              <a:defRPr sz="1369">
                <a:solidFill>
                  <a:srgbClr val="000000"/>
                </a:solidFill>
              </a:defRPr>
            </a:lvl2pPr>
            <a:lvl3pPr marL="447935" indent="0">
              <a:buNone/>
              <a:defRPr/>
            </a:lvl3pPr>
            <a:lvl4pPr marL="671903" indent="0">
              <a:buNone/>
              <a:defRPr/>
            </a:lvl4pPr>
            <a:lvl5pPr marL="89587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3057988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4" y="3035808"/>
            <a:ext cx="9141619" cy="498598"/>
          </a:xfrm>
          <a:noFill/>
        </p:spPr>
        <p:txBody>
          <a:bodyPr lIns="0" tIns="0" rIns="0" bIns="0" anchor="b" anchorCtr="0">
            <a:spAutoFit/>
          </a:bodyPr>
          <a:lstStyle>
            <a:lvl1pPr algn="l" defTabSz="931925"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0050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Page 1">
    <p:spTree>
      <p:nvGrpSpPr>
        <p:cNvPr id="1" name=""/>
        <p:cNvGrpSpPr/>
        <p:nvPr/>
      </p:nvGrpSpPr>
      <p:grpSpPr>
        <a:xfrm>
          <a:off x="0" y="0"/>
          <a:ext cx="0" cy="0"/>
          <a:chOff x="0" y="0"/>
          <a:chExt cx="0" cy="0"/>
        </a:xfrm>
      </p:grpSpPr>
      <p:sp>
        <p:nvSpPr>
          <p:cNvPr id="4" name="Square photo placeholder" descr="image placeholder, right, 7.5 inches square"/>
          <p:cNvSpPr>
            <a:spLocks noGrp="1"/>
          </p:cNvSpPr>
          <p:nvPr>
            <p:ph type="pic" sz="quarter" idx="13" hasCustomPrompt="1"/>
          </p:nvPr>
        </p:nvSpPr>
        <p:spPr>
          <a:xfrm>
            <a:off x="5343525" y="0"/>
            <a:ext cx="6858000" cy="6858000"/>
          </a:xfrm>
          <a:prstGeom prst="rect">
            <a:avLst/>
          </a:prstGeom>
        </p:spPr>
        <p:txBody>
          <a:bodyPr/>
          <a:lstStyle>
            <a:lvl1pPr marL="0" indent="0">
              <a:buNone/>
              <a:defRPr/>
            </a:lvl1pPr>
          </a:lstStyle>
          <a:p>
            <a:r>
              <a:rPr lang="en-US"/>
              <a:t>Click or tap to insert photo or illustration</a:t>
            </a:r>
          </a:p>
        </p:txBody>
      </p:sp>
      <p:sp>
        <p:nvSpPr>
          <p:cNvPr id="5" name="Subtitle or speaker name"/>
          <p:cNvSpPr>
            <a:spLocks noGrp="1"/>
          </p:cNvSpPr>
          <p:nvPr>
            <p:ph type="body" sz="quarter" idx="12" hasCustomPrompt="1"/>
          </p:nvPr>
        </p:nvSpPr>
        <p:spPr>
          <a:xfrm>
            <a:off x="587423" y="3967782"/>
            <a:ext cx="4164583" cy="307777"/>
          </a:xfrm>
          <a:prstGeom prst="rect">
            <a:avLst/>
          </a:prstGeom>
          <a:noFill/>
        </p:spPr>
        <p:txBody>
          <a:bodyPr wrap="square" lIns="0" tIns="0" rIns="0" bIns="0">
            <a:spAutoFit/>
          </a:bodyPr>
          <a:lstStyle>
            <a:lvl1pPr marL="0" indent="0">
              <a:spcBef>
                <a:spcPts val="0"/>
              </a:spcBef>
              <a:buNone/>
              <a:defRPr sz="2000" spc="0" baseline="0">
                <a:solidFill>
                  <a:srgbClr val="000000"/>
                </a:solidFill>
                <a:latin typeface="+mn-lt"/>
                <a:cs typeface="Segoe UI" panose="020B0502040204020203" pitchFamily="34" charset="0"/>
              </a:defRPr>
            </a:lvl1pPr>
          </a:lstStyle>
          <a:p>
            <a:pPr lvl="0"/>
            <a:r>
              <a:rPr lang="en-US"/>
              <a:t>Subtitle or speaker name</a:t>
            </a:r>
          </a:p>
        </p:txBody>
      </p:sp>
      <p:sp>
        <p:nvSpPr>
          <p:cNvPr id="2" name="Presentation title">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68777"/>
            <a:ext cx="4167887" cy="553998"/>
          </a:xfrm>
          <a:prstGeom prst="rect">
            <a:avLst/>
          </a:prstGeom>
        </p:spPr>
        <p:txBody>
          <a:bodyPr lIns="0" tIns="0" rIns="0" bIns="0" anchor="b" anchorCtr="0">
            <a:spAutoFit/>
          </a:bodyPr>
          <a:lstStyle>
            <a:lvl1pPr>
              <a:defRPr>
                <a:solidFill>
                  <a:schemeClr val="tx1"/>
                </a:solidFill>
              </a:defRPr>
            </a:lvl1pPr>
          </a:lstStyle>
          <a:p>
            <a:r>
              <a:rPr lang="en-US"/>
              <a:t>Title (1)</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96551"/>
            <a:ext cx="1366440" cy="292608"/>
          </a:xfrm>
          <a:prstGeom prst="rect">
            <a:avLst/>
          </a:prstGeom>
        </p:spPr>
      </p:pic>
    </p:spTree>
    <p:extLst>
      <p:ext uri="{BB962C8B-B14F-4D97-AF65-F5344CB8AC3E}">
        <p14:creationId xmlns:p14="http://schemas.microsoft.com/office/powerpoint/2010/main" val="186063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Page 2">
    <p:spTree>
      <p:nvGrpSpPr>
        <p:cNvPr id="1" name=""/>
        <p:cNvGrpSpPr/>
        <p:nvPr/>
      </p:nvGrpSpPr>
      <p:grpSpPr>
        <a:xfrm>
          <a:off x="0" y="0"/>
          <a:ext cx="0" cy="0"/>
          <a:chOff x="0" y="0"/>
          <a:chExt cx="0" cy="0"/>
        </a:xfrm>
      </p:grpSpPr>
      <p:sp>
        <p:nvSpPr>
          <p:cNvPr id="7" name="Full slide photo placeholder" descr="background image placeholder, full area of slide">
            <a:extLst>
              <a:ext uri="{FF2B5EF4-FFF2-40B4-BE49-F238E27FC236}">
                <a16:creationId xmlns:a16="http://schemas.microsoft.com/office/drawing/2014/main" id="{354F2652-1511-3749-8911-1D882A53A79B}"/>
              </a:ext>
            </a:extLst>
          </p:cNvPr>
          <p:cNvSpPr>
            <a:spLocks noGrp="1"/>
          </p:cNvSpPr>
          <p:nvPr>
            <p:ph type="pic" sz="quarter" idx="14" hasCustomPrompt="1"/>
          </p:nvPr>
        </p:nvSpPr>
        <p:spPr>
          <a:xfrm>
            <a:off x="0" y="0"/>
            <a:ext cx="12192000" cy="68580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12" name="Subtitle or speaker name, date"/>
          <p:cNvSpPr>
            <a:spLocks noGrp="1"/>
          </p:cNvSpPr>
          <p:nvPr>
            <p:ph type="body" sz="quarter" idx="12" hasCustomPrompt="1"/>
          </p:nvPr>
        </p:nvSpPr>
        <p:spPr>
          <a:xfrm>
            <a:off x="587423" y="3962401"/>
            <a:ext cx="4164583" cy="769441"/>
          </a:xfrm>
          <a:prstGeom prst="rect">
            <a:avLst/>
          </a:prstGeom>
          <a:noFill/>
        </p:spPr>
        <p:txBody>
          <a:bodyPr wrap="square" lIns="0" tIns="0" rIns="0" bIns="0">
            <a:spAutoFit/>
          </a:bodyPr>
          <a:lstStyle>
            <a:lvl1pPr marL="0" indent="0">
              <a:spcBef>
                <a:spcPts val="0"/>
              </a:spcBef>
              <a:spcAft>
                <a:spcPts val="1200"/>
              </a:spcAft>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Subtitle or speaker name</a:t>
            </a:r>
          </a:p>
          <a:p>
            <a:pPr lvl="0"/>
            <a:r>
              <a:rPr lang="en-US"/>
              <a:t>Date</a:t>
            </a:r>
          </a:p>
        </p:txBody>
      </p:sp>
      <p:sp>
        <p:nvSpPr>
          <p:cNvPr id="11" name="Presentation title">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68777"/>
            <a:ext cx="4167887" cy="553998"/>
          </a:xfrm>
          <a:prstGeom prst="rect">
            <a:avLst/>
          </a:prstGeom>
        </p:spPr>
        <p:txBody>
          <a:bodyPr lIns="0" tIns="0" rIns="0" bIns="0" anchor="b" anchorCtr="0">
            <a:spAutoFit/>
          </a:bodyPr>
          <a:lstStyle>
            <a:lvl1pPr>
              <a:defRPr sz="3600" baseline="0"/>
            </a:lvl1pPr>
          </a:lstStyle>
          <a:p>
            <a:r>
              <a:rPr lang="en-US"/>
              <a:t>Title (2)</a:t>
            </a:r>
          </a:p>
        </p:txBody>
      </p:sp>
      <p:pic>
        <p:nvPicPr>
          <p:cNvPr id="8"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96551"/>
            <a:ext cx="1366440" cy="292608"/>
          </a:xfrm>
          <a:prstGeom prst="rect">
            <a:avLst/>
          </a:prstGeom>
        </p:spPr>
      </p:pic>
    </p:spTree>
    <p:extLst>
      <p:ext uri="{BB962C8B-B14F-4D97-AF65-F5344CB8AC3E}">
        <p14:creationId xmlns:p14="http://schemas.microsoft.com/office/powerpoint/2010/main" val="305231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4" name="Square photo placeholder" descr="image placeholder, 7.5 inches square"/>
          <p:cNvSpPr>
            <a:spLocks noGrp="1"/>
          </p:cNvSpPr>
          <p:nvPr>
            <p:ph type="pic" sz="quarter" idx="11" hasCustomPrompt="1"/>
          </p:nvPr>
        </p:nvSpPr>
        <p:spPr>
          <a:xfrm>
            <a:off x="5334001" y="0"/>
            <a:ext cx="6858000" cy="6858000"/>
          </a:xfrm>
          <a:prstGeom prst="rect">
            <a:avLst/>
          </a:prstGeom>
        </p:spPr>
        <p:txBody>
          <a:bodyPr/>
          <a:lstStyle>
            <a:lvl1pPr marL="0" indent="0">
              <a:buNone/>
              <a:defRPr/>
            </a:lvl1pPr>
          </a:lstStyle>
          <a:p>
            <a:r>
              <a:rPr lang="en-US"/>
              <a:t>Click or tap to insert photo or illustration</a:t>
            </a:r>
          </a:p>
        </p:txBody>
      </p:sp>
      <p:sp>
        <p:nvSpPr>
          <p:cNvPr id="14" name="Bulleted list">
            <a:extLst>
              <a:ext uri="{FF2B5EF4-FFF2-40B4-BE49-F238E27FC236}">
                <a16:creationId xmlns:a16="http://schemas.microsoft.com/office/drawing/2014/main" id="{13FFEBB0-4856-4DB6-BB5C-A41F1A6D337F}"/>
              </a:ext>
            </a:extLst>
          </p:cNvPr>
          <p:cNvSpPr>
            <a:spLocks noGrp="1"/>
          </p:cNvSpPr>
          <p:nvPr>
            <p:ph type="body" sz="quarter" idx="13" hasCustomPrompt="1"/>
          </p:nvPr>
        </p:nvSpPr>
        <p:spPr>
          <a:xfrm>
            <a:off x="588964" y="1436749"/>
            <a:ext cx="4579937" cy="4832290"/>
          </a:xfrm>
          <a:prstGeom prst="rect">
            <a:avLst/>
          </a:prstGeom>
        </p:spPr>
        <p:txBody>
          <a:bodyPr lIns="0" tIns="0" rIns="0" bIns="0"/>
          <a:lstStyle>
            <a:lvl1pPr marL="228556" marR="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lvl="0"/>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5" name="Agenda 1 slide title">
            <a:extLst>
              <a:ext uri="{FF2B5EF4-FFF2-40B4-BE49-F238E27FC236}">
                <a16:creationId xmlns:a16="http://schemas.microsoft.com/office/drawing/2014/main" id="{E46613B2-C3D9-455D-9450-56F203B8AC74}"/>
              </a:ext>
            </a:extLst>
          </p:cNvPr>
          <p:cNvSpPr>
            <a:spLocks noGrp="1"/>
          </p:cNvSpPr>
          <p:nvPr>
            <p:ph type="title" hasCustomPrompt="1"/>
          </p:nvPr>
        </p:nvSpPr>
        <p:spPr>
          <a:xfrm>
            <a:off x="589908" y="466081"/>
            <a:ext cx="4578993" cy="553998"/>
          </a:xfrm>
          <a:prstGeom prst="rect">
            <a:avLst/>
          </a:prstGeom>
        </p:spPr>
        <p:txBody>
          <a:bodyPr wrap="square" lIns="0" tIns="0" rIns="0" bIns="0">
            <a:spAutoFit/>
          </a:bodyPr>
          <a:lstStyle>
            <a:lvl1pPr>
              <a:spcBef>
                <a:spcPts val="0"/>
              </a:spcBef>
              <a:defRPr baseline="0"/>
            </a:lvl1pPr>
          </a:lstStyle>
          <a:p>
            <a:r>
              <a:rPr lang="en-US"/>
              <a:t>Agenda (1)</a:t>
            </a:r>
          </a:p>
        </p:txBody>
      </p:sp>
    </p:spTree>
    <p:extLst>
      <p:ext uri="{BB962C8B-B14F-4D97-AF65-F5344CB8AC3E}">
        <p14:creationId xmlns:p14="http://schemas.microsoft.com/office/powerpoint/2010/main" val="378537142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0" name="Duration text (if more than three days)">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585216" y="5720885"/>
            <a:ext cx="11025758" cy="386230"/>
          </a:xfrm>
          <a:prstGeom prst="rect">
            <a:avLst/>
          </a:prstGeom>
          <a:solidFill>
            <a:srgbClr val="0078D4"/>
          </a:solidFill>
          <a:ln>
            <a:noFill/>
          </a:ln>
        </p:spPr>
        <p:txBody>
          <a:bodyPr lIns="180000" tIns="0" rIns="36000" anchor="ctr" anchorCtr="0">
            <a:noAutofit/>
          </a:bodyPr>
          <a:lstStyle>
            <a:lvl1pPr marL="0" indent="0" algn="ctr">
              <a:buNone/>
              <a:defRPr sz="1600" b="0">
                <a:solidFill>
                  <a:schemeClr val="bg1"/>
                </a:solidFill>
                <a:latin typeface="+mn-lt"/>
              </a:defRPr>
            </a:lvl1pPr>
          </a:lstStyle>
          <a:p>
            <a:pPr lvl="0"/>
            <a:r>
              <a:rPr lang="en-US"/>
              <a:t>Duration if more than three days; remove if not needed</a:t>
            </a:r>
          </a:p>
        </p:txBody>
      </p:sp>
      <p:sp>
        <p:nvSpPr>
          <p:cNvPr id="15" name="Column 3 bulleted list">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8174325" y="2729901"/>
            <a:ext cx="3429000" cy="2743200"/>
          </a:xfrm>
          <a:prstGeom prst="rect">
            <a:avLst/>
          </a:prstGeom>
          <a:solidFill>
            <a:schemeClr val="accent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8" name="Column 3 heading">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8174326" y="1931925"/>
            <a:ext cx="34290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three: Title</a:t>
            </a:r>
          </a:p>
        </p:txBody>
      </p:sp>
      <p:sp>
        <p:nvSpPr>
          <p:cNvPr id="14" name="Column 2 bulleted list">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4379524" y="2729901"/>
            <a:ext cx="3429000" cy="2743200"/>
          </a:xfrm>
          <a:prstGeom prst="rect">
            <a:avLst/>
          </a:prstGeom>
          <a:solidFill>
            <a:schemeClr val="accent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7" name="Column 2 heading">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4379525" y="1931925"/>
            <a:ext cx="34290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two: Title</a:t>
            </a:r>
          </a:p>
        </p:txBody>
      </p:sp>
      <p:sp>
        <p:nvSpPr>
          <p:cNvPr id="13" name="Column 1 bulleted list">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584725" y="2729901"/>
            <a:ext cx="3429000" cy="2743200"/>
          </a:xfrm>
          <a:prstGeom prst="rect">
            <a:avLst/>
          </a:prstGeom>
          <a:solidFill>
            <a:schemeClr val="accent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Column 1 heading">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584725" y="1931925"/>
            <a:ext cx="34290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one: Title</a:t>
            </a:r>
          </a:p>
        </p:txBody>
      </p:sp>
      <p:sp>
        <p:nvSpPr>
          <p:cNvPr id="19" name="What the agenda is">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585216" y="1322851"/>
            <a:ext cx="11025758" cy="386230"/>
          </a:xfrm>
          <a:prstGeom prst="rect">
            <a:avLst/>
          </a:prstGeom>
          <a:solidFill>
            <a:srgbClr val="0078D4"/>
          </a:solidFill>
          <a:ln>
            <a:noFill/>
          </a:ln>
        </p:spPr>
        <p:txBody>
          <a:bodyPr lIns="180000" tIns="0" rIns="36000" bIns="0" anchor="ctr" anchorCtr="0">
            <a:noAutofit/>
          </a:bodyPr>
          <a:lstStyle>
            <a:lvl1pPr marL="0" indent="0" algn="ctr">
              <a:buNone/>
              <a:defRPr sz="2000" b="0">
                <a:solidFill>
                  <a:schemeClr val="bg1"/>
                </a:solidFill>
                <a:latin typeface="+mj-lt"/>
              </a:defRPr>
            </a:lvl1pPr>
          </a:lstStyle>
          <a:p>
            <a:pPr lvl="0"/>
            <a:r>
              <a:rPr lang="en-US"/>
              <a:t>What the agenda is</a:t>
            </a:r>
          </a:p>
        </p:txBody>
      </p:sp>
      <p:sp>
        <p:nvSpPr>
          <p:cNvPr id="11" name="Agenda 2 slide title">
            <a:extLst>
              <a:ext uri="{FF2B5EF4-FFF2-40B4-BE49-F238E27FC236}">
                <a16:creationId xmlns:a16="http://schemas.microsoft.com/office/drawing/2014/main" id="{AE2F1D2C-9C46-4770-B6FC-3E5975E6E886}"/>
              </a:ext>
            </a:extLst>
          </p:cNvPr>
          <p:cNvSpPr>
            <a:spLocks noGrp="1"/>
          </p:cNvSpPr>
          <p:nvPr>
            <p:ph type="title" hasCustomPrompt="1"/>
          </p:nvPr>
        </p:nvSpPr>
        <p:spPr>
          <a:xfrm>
            <a:off x="589908" y="466081"/>
            <a:ext cx="11021067" cy="553998"/>
          </a:xfrm>
          <a:prstGeom prst="rect">
            <a:avLst/>
          </a:prstGeom>
        </p:spPr>
        <p:txBody>
          <a:bodyPr wrap="square" lIns="0" tIns="0" rIns="0" bIns="0">
            <a:spAutoFit/>
          </a:bodyPr>
          <a:lstStyle>
            <a:lvl1pPr>
              <a:spcBef>
                <a:spcPts val="0"/>
              </a:spcBef>
              <a:defRPr baseline="0"/>
            </a:lvl1pPr>
          </a:lstStyle>
          <a:p>
            <a:r>
              <a:rPr lang="en-US"/>
              <a:t>Agenda (2) (3 columns)</a:t>
            </a:r>
          </a:p>
        </p:txBody>
      </p:sp>
    </p:spTree>
    <p:extLst>
      <p:ext uri="{BB962C8B-B14F-4D97-AF65-F5344CB8AC3E}">
        <p14:creationId xmlns:p14="http://schemas.microsoft.com/office/powerpoint/2010/main" val="372246569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genda 2 (4 items)">
    <p:spTree>
      <p:nvGrpSpPr>
        <p:cNvPr id="1" name=""/>
        <p:cNvGrpSpPr/>
        <p:nvPr/>
      </p:nvGrpSpPr>
      <p:grpSpPr>
        <a:xfrm>
          <a:off x="0" y="0"/>
          <a:ext cx="0" cy="0"/>
          <a:chOff x="0" y="0"/>
          <a:chExt cx="0" cy="0"/>
        </a:xfrm>
      </p:grpSpPr>
      <p:sp>
        <p:nvSpPr>
          <p:cNvPr id="20" name="Duration text (if more than three days)">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585216" y="5720885"/>
            <a:ext cx="11025758" cy="386230"/>
          </a:xfrm>
          <a:prstGeom prst="rect">
            <a:avLst/>
          </a:prstGeom>
          <a:solidFill>
            <a:srgbClr val="0078D4"/>
          </a:solidFill>
          <a:ln>
            <a:noFill/>
          </a:ln>
        </p:spPr>
        <p:txBody>
          <a:bodyPr lIns="180000" tIns="0" rIns="36000" anchor="ctr" anchorCtr="0">
            <a:noAutofit/>
          </a:bodyPr>
          <a:lstStyle>
            <a:lvl1pPr marL="0" indent="0" algn="ctr">
              <a:buNone/>
              <a:defRPr sz="1600" b="0">
                <a:solidFill>
                  <a:schemeClr val="bg1"/>
                </a:solidFill>
                <a:latin typeface="+mn-lt"/>
              </a:defRPr>
            </a:lvl1pPr>
          </a:lstStyle>
          <a:p>
            <a:pPr lvl="0"/>
            <a:r>
              <a:rPr lang="en-US"/>
              <a:t>Duration if more than three days; remove if not needed</a:t>
            </a:r>
          </a:p>
        </p:txBody>
      </p:sp>
      <p:sp>
        <p:nvSpPr>
          <p:cNvPr id="11" name="Column 4 bulleted list">
            <a:extLst>
              <a:ext uri="{FF2B5EF4-FFF2-40B4-BE49-F238E27FC236}">
                <a16:creationId xmlns:a16="http://schemas.microsoft.com/office/drawing/2014/main" id="{673C531C-F81F-4040-905B-275C156F5E65}"/>
              </a:ext>
            </a:extLst>
          </p:cNvPr>
          <p:cNvSpPr>
            <a:spLocks noGrp="1"/>
          </p:cNvSpPr>
          <p:nvPr>
            <p:ph type="body" sz="quarter" idx="19" hasCustomPrompt="1"/>
          </p:nvPr>
        </p:nvSpPr>
        <p:spPr>
          <a:xfrm>
            <a:off x="9087138" y="2729901"/>
            <a:ext cx="2514600" cy="2743200"/>
          </a:xfrm>
          <a:prstGeom prst="rect">
            <a:avLst/>
          </a:prstGeom>
          <a:solidFill>
            <a:schemeClr val="accent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21" name="Column 4 heading">
            <a:extLst>
              <a:ext uri="{FF2B5EF4-FFF2-40B4-BE49-F238E27FC236}">
                <a16:creationId xmlns:a16="http://schemas.microsoft.com/office/drawing/2014/main" id="{BD965165-7FD4-4A3C-99AB-01230A5610B2}"/>
              </a:ext>
            </a:extLst>
          </p:cNvPr>
          <p:cNvSpPr>
            <a:spLocks noGrp="1"/>
          </p:cNvSpPr>
          <p:nvPr>
            <p:ph type="body" sz="quarter" idx="20" hasCustomPrompt="1"/>
          </p:nvPr>
        </p:nvSpPr>
        <p:spPr>
          <a:xfrm>
            <a:off x="9087139" y="1931925"/>
            <a:ext cx="25146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Four: Title</a:t>
            </a:r>
          </a:p>
        </p:txBody>
      </p:sp>
      <p:sp>
        <p:nvSpPr>
          <p:cNvPr id="15" name="Column 3 bulleted list">
            <a:extLst>
              <a:ext uri="{FF2B5EF4-FFF2-40B4-BE49-F238E27FC236}">
                <a16:creationId xmlns:a16="http://schemas.microsoft.com/office/drawing/2014/main" id="{293D30BE-D36F-4566-9DF4-E380EFF170B0}"/>
              </a:ext>
            </a:extLst>
          </p:cNvPr>
          <p:cNvSpPr>
            <a:spLocks noGrp="1"/>
          </p:cNvSpPr>
          <p:nvPr>
            <p:ph type="body" sz="quarter" idx="12" hasCustomPrompt="1"/>
          </p:nvPr>
        </p:nvSpPr>
        <p:spPr>
          <a:xfrm>
            <a:off x="6253001" y="2729901"/>
            <a:ext cx="2514600" cy="2743200"/>
          </a:xfrm>
          <a:prstGeom prst="rect">
            <a:avLst/>
          </a:prstGeom>
          <a:solidFill>
            <a:schemeClr val="accent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8" name="Column 3 heading">
            <a:extLst>
              <a:ext uri="{FF2B5EF4-FFF2-40B4-BE49-F238E27FC236}">
                <a16:creationId xmlns:a16="http://schemas.microsoft.com/office/drawing/2014/main" id="{FB5D79E9-C61B-4C96-B92C-B14B3FB9ECC2}"/>
              </a:ext>
            </a:extLst>
          </p:cNvPr>
          <p:cNvSpPr>
            <a:spLocks noGrp="1"/>
          </p:cNvSpPr>
          <p:nvPr>
            <p:ph type="body" sz="quarter" idx="15" hasCustomPrompt="1"/>
          </p:nvPr>
        </p:nvSpPr>
        <p:spPr>
          <a:xfrm>
            <a:off x="6253001" y="1931925"/>
            <a:ext cx="25146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three: Title</a:t>
            </a:r>
          </a:p>
        </p:txBody>
      </p:sp>
      <p:sp>
        <p:nvSpPr>
          <p:cNvPr id="14" name="Column 2 bulleted list">
            <a:extLst>
              <a:ext uri="{FF2B5EF4-FFF2-40B4-BE49-F238E27FC236}">
                <a16:creationId xmlns:a16="http://schemas.microsoft.com/office/drawing/2014/main" id="{9B86F0D1-46C3-429B-8F25-2ACB764C291C}"/>
              </a:ext>
            </a:extLst>
          </p:cNvPr>
          <p:cNvSpPr>
            <a:spLocks noGrp="1"/>
          </p:cNvSpPr>
          <p:nvPr>
            <p:ph type="body" sz="quarter" idx="11" hasCustomPrompt="1"/>
          </p:nvPr>
        </p:nvSpPr>
        <p:spPr>
          <a:xfrm>
            <a:off x="3418862" y="2729901"/>
            <a:ext cx="2514600" cy="2743200"/>
          </a:xfrm>
          <a:prstGeom prst="rect">
            <a:avLst/>
          </a:prstGeom>
          <a:solidFill>
            <a:schemeClr val="accent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7" name="Column 2 heading">
            <a:extLst>
              <a:ext uri="{FF2B5EF4-FFF2-40B4-BE49-F238E27FC236}">
                <a16:creationId xmlns:a16="http://schemas.microsoft.com/office/drawing/2014/main" id="{D5CA77D7-C07D-44C6-9FB1-93A5391741B7}"/>
              </a:ext>
            </a:extLst>
          </p:cNvPr>
          <p:cNvSpPr>
            <a:spLocks noGrp="1"/>
          </p:cNvSpPr>
          <p:nvPr>
            <p:ph type="body" sz="quarter" idx="14" hasCustomPrompt="1"/>
          </p:nvPr>
        </p:nvSpPr>
        <p:spPr>
          <a:xfrm>
            <a:off x="3418862" y="1931925"/>
            <a:ext cx="25146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two: Title</a:t>
            </a:r>
          </a:p>
        </p:txBody>
      </p:sp>
      <p:sp>
        <p:nvSpPr>
          <p:cNvPr id="13" name="Column 1 bulleted list">
            <a:extLst>
              <a:ext uri="{FF2B5EF4-FFF2-40B4-BE49-F238E27FC236}">
                <a16:creationId xmlns:a16="http://schemas.microsoft.com/office/drawing/2014/main" id="{5B47C2CE-447B-4CD5-92B8-D12966A20111}"/>
              </a:ext>
            </a:extLst>
          </p:cNvPr>
          <p:cNvSpPr>
            <a:spLocks noGrp="1"/>
          </p:cNvSpPr>
          <p:nvPr>
            <p:ph type="body" sz="quarter" idx="10" hasCustomPrompt="1"/>
          </p:nvPr>
        </p:nvSpPr>
        <p:spPr>
          <a:xfrm>
            <a:off x="584725" y="2729901"/>
            <a:ext cx="2514600" cy="2743200"/>
          </a:xfrm>
          <a:prstGeom prst="rect">
            <a:avLst/>
          </a:prstGeom>
          <a:solidFill>
            <a:schemeClr val="accent6"/>
          </a:solidFill>
        </p:spPr>
        <p:txBody>
          <a:bodyPr lIns="180000">
            <a:no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latin typeface="+mn-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lvl="0"/>
            <a:endParaRPr lang="en-US"/>
          </a:p>
        </p:txBody>
      </p:sp>
      <p:sp>
        <p:nvSpPr>
          <p:cNvPr id="16" name="Column 1 heading">
            <a:extLst>
              <a:ext uri="{FF2B5EF4-FFF2-40B4-BE49-F238E27FC236}">
                <a16:creationId xmlns:a16="http://schemas.microsoft.com/office/drawing/2014/main" id="{0295CE30-F606-43F9-9CC9-ED1166F8181F}"/>
              </a:ext>
            </a:extLst>
          </p:cNvPr>
          <p:cNvSpPr>
            <a:spLocks noGrp="1"/>
          </p:cNvSpPr>
          <p:nvPr>
            <p:ph type="body" sz="quarter" idx="13" hasCustomPrompt="1"/>
          </p:nvPr>
        </p:nvSpPr>
        <p:spPr>
          <a:xfrm>
            <a:off x="584725" y="1931925"/>
            <a:ext cx="2514600" cy="679339"/>
          </a:xfrm>
          <a:prstGeom prst="rect">
            <a:avLst/>
          </a:prstGeom>
          <a:solidFill>
            <a:schemeClr val="accent6"/>
          </a:solidFill>
        </p:spPr>
        <p:txBody>
          <a:bodyPr lIns="180000" tIns="0" rIns="36000" anchor="ctr" anchorCtr="0">
            <a:noAutofit/>
          </a:bodyPr>
          <a:lstStyle>
            <a:lvl1pPr marL="0" indent="0" algn="l">
              <a:buNone/>
              <a:defRPr sz="2000">
                <a:latin typeface="+mn-lt"/>
              </a:defRPr>
            </a:lvl1pPr>
          </a:lstStyle>
          <a:p>
            <a:pPr lvl="0"/>
            <a:r>
              <a:rPr lang="en-US"/>
              <a:t>Day one: Title</a:t>
            </a:r>
          </a:p>
        </p:txBody>
      </p:sp>
      <p:sp>
        <p:nvSpPr>
          <p:cNvPr id="19" name="What the agenda is">
            <a:extLst>
              <a:ext uri="{FF2B5EF4-FFF2-40B4-BE49-F238E27FC236}">
                <a16:creationId xmlns:a16="http://schemas.microsoft.com/office/drawing/2014/main" id="{6A1F5E37-9C79-4815-BE16-4066C5DFA068}"/>
              </a:ext>
            </a:extLst>
          </p:cNvPr>
          <p:cNvSpPr>
            <a:spLocks noGrp="1"/>
          </p:cNvSpPr>
          <p:nvPr>
            <p:ph type="body" sz="quarter" idx="16" hasCustomPrompt="1"/>
          </p:nvPr>
        </p:nvSpPr>
        <p:spPr>
          <a:xfrm>
            <a:off x="585216" y="1322851"/>
            <a:ext cx="11025758" cy="386230"/>
          </a:xfrm>
          <a:prstGeom prst="rect">
            <a:avLst/>
          </a:prstGeom>
          <a:solidFill>
            <a:srgbClr val="0078D4"/>
          </a:solidFill>
          <a:ln>
            <a:noFill/>
          </a:ln>
        </p:spPr>
        <p:txBody>
          <a:bodyPr lIns="180000" tIns="0" rIns="36000" bIns="0" anchor="ctr" anchorCtr="0">
            <a:noAutofit/>
          </a:bodyPr>
          <a:lstStyle>
            <a:lvl1pPr marL="0" indent="0" algn="ctr">
              <a:buNone/>
              <a:defRPr sz="2000" b="0">
                <a:solidFill>
                  <a:schemeClr val="bg1"/>
                </a:solidFill>
                <a:latin typeface="+mj-lt"/>
              </a:defRPr>
            </a:lvl1pPr>
          </a:lstStyle>
          <a:p>
            <a:pPr lvl="0"/>
            <a:r>
              <a:rPr lang="en-US"/>
              <a:t>What the agenda is</a:t>
            </a:r>
          </a:p>
        </p:txBody>
      </p:sp>
      <p:sp>
        <p:nvSpPr>
          <p:cNvPr id="23" name="Agenda 2 slide title">
            <a:extLst>
              <a:ext uri="{FF2B5EF4-FFF2-40B4-BE49-F238E27FC236}">
                <a16:creationId xmlns:a16="http://schemas.microsoft.com/office/drawing/2014/main" id="{78D1D198-5DA5-48F8-A1CB-5DA3062F6DB7}"/>
              </a:ext>
            </a:extLst>
          </p:cNvPr>
          <p:cNvSpPr>
            <a:spLocks noGrp="1"/>
          </p:cNvSpPr>
          <p:nvPr>
            <p:ph type="title" hasCustomPrompt="1"/>
          </p:nvPr>
        </p:nvSpPr>
        <p:spPr>
          <a:xfrm>
            <a:off x="589907" y="466081"/>
            <a:ext cx="11011832" cy="553998"/>
          </a:xfrm>
          <a:prstGeom prst="rect">
            <a:avLst/>
          </a:prstGeom>
        </p:spPr>
        <p:txBody>
          <a:bodyPr wrap="square" lIns="0" tIns="0" rIns="0" bIns="0">
            <a:spAutoFit/>
          </a:bodyPr>
          <a:lstStyle>
            <a:lvl1pPr>
              <a:spcBef>
                <a:spcPts val="0"/>
              </a:spcBef>
              <a:defRPr baseline="0"/>
            </a:lvl1pPr>
          </a:lstStyle>
          <a:p>
            <a:r>
              <a:rPr lang="en-US"/>
              <a:t>Agenda (2) (4 columns)</a:t>
            </a:r>
          </a:p>
        </p:txBody>
      </p:sp>
    </p:spTree>
    <p:extLst>
      <p:ext uri="{BB962C8B-B14F-4D97-AF65-F5344CB8AC3E}">
        <p14:creationId xmlns:p14="http://schemas.microsoft.com/office/powerpoint/2010/main" val="1884267288"/>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Overview 1">
    <p:spTree>
      <p:nvGrpSpPr>
        <p:cNvPr id="1" name=""/>
        <p:cNvGrpSpPr/>
        <p:nvPr/>
      </p:nvGrpSpPr>
      <p:grpSpPr>
        <a:xfrm>
          <a:off x="0" y="0"/>
          <a:ext cx="0" cy="0"/>
          <a:chOff x="0" y="0"/>
          <a:chExt cx="0" cy="0"/>
        </a:xfrm>
      </p:grpSpPr>
      <p:sp>
        <p:nvSpPr>
          <p:cNvPr id="7" name="Square photo placeholder" descr="placeholder for square image, 7.5 by 7.5 inches"/>
          <p:cNvSpPr>
            <a:spLocks noGrp="1"/>
          </p:cNvSpPr>
          <p:nvPr>
            <p:ph type="pic" sz="quarter" idx="11" hasCustomPrompt="1"/>
          </p:nvPr>
        </p:nvSpPr>
        <p:spPr>
          <a:xfrm>
            <a:off x="5334001" y="0"/>
            <a:ext cx="6858000" cy="6858000"/>
          </a:xfrm>
          <a:prstGeom prst="rect">
            <a:avLst/>
          </a:prstGeom>
        </p:spPr>
        <p:txBody>
          <a:bodyPr/>
          <a:lstStyle>
            <a:lvl1pPr marL="0" indent="0">
              <a:buNone/>
              <a:defRPr/>
            </a:lvl1pPr>
          </a:lstStyle>
          <a:p>
            <a:r>
              <a:rPr lang="en-US"/>
              <a:t>Tap to insert photo or illustration</a:t>
            </a:r>
          </a:p>
        </p:txBody>
      </p:sp>
      <p:sp>
        <p:nvSpPr>
          <p:cNvPr id="12" name="Bulleted list or outline">
            <a:extLst>
              <a:ext uri="{FF2B5EF4-FFF2-40B4-BE49-F238E27FC236}">
                <a16:creationId xmlns:a16="http://schemas.microsoft.com/office/drawing/2014/main" id="{41FA05D8-C973-4CF8-9DDB-21B367B88807}"/>
              </a:ext>
            </a:extLst>
          </p:cNvPr>
          <p:cNvSpPr>
            <a:spLocks noGrp="1"/>
          </p:cNvSpPr>
          <p:nvPr>
            <p:ph type="body" sz="quarter" idx="13" hasCustomPrompt="1"/>
          </p:nvPr>
        </p:nvSpPr>
        <p:spPr>
          <a:xfrm>
            <a:off x="588964" y="2774468"/>
            <a:ext cx="4579937" cy="3494571"/>
          </a:xfrm>
          <a:prstGeom prst="rect">
            <a:avLst/>
          </a:prstGeom>
        </p:spPr>
        <p:txBody>
          <a:bodyPr lIns="0" tIns="0" rIns="0" bIns="0"/>
          <a:lstStyle>
            <a:lvl1pPr marL="0" marR="0" indent="0" algn="l" defTabSz="932563" rtl="0" eaLnBrk="1" fontAlgn="auto" latinLnBrk="0" hangingPunct="1">
              <a:lnSpc>
                <a:spcPct val="100000"/>
              </a:lnSpc>
              <a:spcBef>
                <a:spcPts val="1800"/>
              </a:spcBef>
              <a:spcAft>
                <a:spcPts val="0"/>
              </a:spcAft>
              <a:buClrTx/>
              <a:buSzPct val="90000"/>
              <a:buFontTx/>
              <a:buNone/>
              <a:tabLst/>
              <a:defRPr sz="1600">
                <a:latin typeface="+mn-lt"/>
              </a:defRPr>
            </a:lvl1pPr>
            <a:lvl2pPr>
              <a:spcBef>
                <a:spcPts val="1800"/>
              </a:spcBef>
              <a:defRPr sz="1600">
                <a:latin typeface="+mn-lt"/>
              </a:defRPr>
            </a:lvl2pPr>
            <a:lvl3pPr>
              <a:spcBef>
                <a:spcPts val="1800"/>
              </a:spcBef>
              <a:defRPr sz="1600">
                <a:latin typeface="+mn-lt"/>
              </a:defRPr>
            </a:lvl3pPr>
            <a:lvl4pPr>
              <a:spcBef>
                <a:spcPts val="1800"/>
              </a:spcBef>
              <a:defRPr sz="1600">
                <a:latin typeface="+mn-lt"/>
              </a:defRPr>
            </a:lvl4pPr>
            <a:lvl5pPr>
              <a:spcBef>
                <a:spcPts val="1800"/>
              </a:spcBef>
              <a:defRPr sz="1600">
                <a:latin typeface="+mn-lt"/>
              </a:defRPr>
            </a:lvl5pPr>
          </a:lstStyle>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marL="228556" marR="0" lvl="0" indent="-228556" algn="l" defTabSz="932563" rtl="0" eaLnBrk="1" fontAlgn="auto" latinLnBrk="0" hangingPunct="1">
              <a:lnSpc>
                <a:spcPct val="100000"/>
              </a:lnSpc>
              <a:spcBef>
                <a:spcPts val="1800"/>
              </a:spcBef>
              <a:spcAft>
                <a:spcPts val="0"/>
              </a:spcAft>
              <a:buClrTx/>
              <a:buSzPct val="90000"/>
              <a:buFont typeface="Wingdings" panose="05000000000000000000" pitchFamily="2" charset="2"/>
              <a:buChar char=""/>
              <a:tabLst/>
              <a:defRPr/>
            </a:pPr>
            <a:r>
              <a:rPr lang="en-US"/>
              <a:t>Outline/list item</a:t>
            </a:r>
          </a:p>
          <a:p>
            <a:pPr lvl="0"/>
            <a:endParaRPr lang="en-US"/>
          </a:p>
        </p:txBody>
      </p:sp>
      <p:sp>
        <p:nvSpPr>
          <p:cNvPr id="19" name="Brief description of product or service"/>
          <p:cNvSpPr>
            <a:spLocks noGrp="1"/>
          </p:cNvSpPr>
          <p:nvPr>
            <p:ph type="body" sz="quarter" idx="17" hasCustomPrompt="1"/>
          </p:nvPr>
        </p:nvSpPr>
        <p:spPr>
          <a:xfrm>
            <a:off x="588964" y="1435608"/>
            <a:ext cx="4579937" cy="923330"/>
          </a:xfrm>
          <a:prstGeom prst="rect">
            <a:avLst/>
          </a:prstGeom>
        </p:spPr>
        <p:txBody>
          <a:bodyPr wrap="square" lIns="0" tIns="0" rIns="0" bIns="0">
            <a:spAutoFit/>
          </a:bodyPr>
          <a:lstStyle>
            <a:lvl1pPr marL="0" indent="0">
              <a:spcBef>
                <a:spcPts val="0"/>
              </a:spcBef>
              <a:buNone/>
              <a:defRPr sz="2000" baseline="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product or service in a few lines:</a:t>
            </a:r>
          </a:p>
          <a:p>
            <a:pPr lvl="0"/>
            <a:endParaRPr lang="en-US"/>
          </a:p>
        </p:txBody>
      </p:sp>
      <p:sp>
        <p:nvSpPr>
          <p:cNvPr id="8" name="Overview 1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89907" y="466081"/>
            <a:ext cx="4552449" cy="553998"/>
          </a:xfrm>
          <a:prstGeom prst="rect">
            <a:avLst/>
          </a:prstGeom>
        </p:spPr>
        <p:txBody>
          <a:bodyPr wrap="square" lIns="0" tIns="0" rIns="0" bIns="0">
            <a:spAutoFit/>
          </a:bodyPr>
          <a:lstStyle>
            <a:lvl1pPr>
              <a:spcBef>
                <a:spcPts val="0"/>
              </a:spcBef>
              <a:defRPr baseline="0"/>
            </a:lvl1pPr>
          </a:lstStyle>
          <a:p>
            <a:r>
              <a:rPr lang="en-US"/>
              <a:t>Overview (1)</a:t>
            </a:r>
          </a:p>
        </p:txBody>
      </p:sp>
    </p:spTree>
    <p:extLst>
      <p:ext uri="{BB962C8B-B14F-4D97-AF65-F5344CB8AC3E}">
        <p14:creationId xmlns:p14="http://schemas.microsoft.com/office/powerpoint/2010/main" val="383194100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guide id="3" pos="33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Overview 2">
    <p:spTree>
      <p:nvGrpSpPr>
        <p:cNvPr id="1" name=""/>
        <p:cNvGrpSpPr/>
        <p:nvPr/>
      </p:nvGrpSpPr>
      <p:grpSpPr>
        <a:xfrm>
          <a:off x="0" y="0"/>
          <a:ext cx="0" cy="0"/>
          <a:chOff x="0" y="0"/>
          <a:chExt cx="0" cy="0"/>
        </a:xfrm>
      </p:grpSpPr>
      <p:sp>
        <p:nvSpPr>
          <p:cNvPr id="14" name="Bottom third landscape photo placeholder" descr="placeholder for image, bottom third of slide"/>
          <p:cNvSpPr>
            <a:spLocks noGrp="1"/>
          </p:cNvSpPr>
          <p:nvPr>
            <p:ph type="pic" sz="quarter" idx="24" hasCustomPrompt="1"/>
          </p:nvPr>
        </p:nvSpPr>
        <p:spPr>
          <a:xfrm>
            <a:off x="-1" y="3871019"/>
            <a:ext cx="12192001" cy="2971800"/>
          </a:xfrm>
          <a:prstGeom prst="rect">
            <a:avLst/>
          </a:prstGeom>
        </p:spPr>
        <p:txBody>
          <a:bodyPr/>
          <a:lstStyle>
            <a:lvl1pPr marL="0" indent="0">
              <a:buNone/>
              <a:defRPr/>
            </a:lvl1pPr>
          </a:lstStyle>
          <a:p>
            <a:r>
              <a:rPr lang="en-US"/>
              <a:t>Tap to insert photo or illustration</a:t>
            </a:r>
          </a:p>
        </p:txBody>
      </p:sp>
      <p:sp>
        <p:nvSpPr>
          <p:cNvPr id="54" name="#3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8410717" y="1428749"/>
            <a:ext cx="3200400" cy="2011680"/>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56" name="#3 item or description">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410718" y="2518776"/>
            <a:ext cx="3199465"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7" name="3"/>
          <p:cNvSpPr>
            <a:spLocks noGrp="1"/>
          </p:cNvSpPr>
          <p:nvPr>
            <p:ph type="body" sz="quarter" idx="28" hasCustomPrompt="1"/>
          </p:nvPr>
        </p:nvSpPr>
        <p:spPr>
          <a:xfrm>
            <a:off x="9005077" y="1644701"/>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sp>
        <p:nvSpPr>
          <p:cNvPr id="50" name="#2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4498438" y="1428749"/>
            <a:ext cx="3200400" cy="2011680"/>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52" name="#2 item or description">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498438" y="2508266"/>
            <a:ext cx="32004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3" name="2"/>
          <p:cNvSpPr>
            <a:spLocks noGrp="1"/>
          </p:cNvSpPr>
          <p:nvPr>
            <p:ph type="body" sz="quarter" idx="26" hasCustomPrompt="1"/>
          </p:nvPr>
        </p:nvSpPr>
        <p:spPr>
          <a:xfrm>
            <a:off x="5090160" y="1644701"/>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sp>
        <p:nvSpPr>
          <p:cNvPr id="5" name="#2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586158" y="1428748"/>
            <a:ext cx="3200400" cy="2004698"/>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23" name="#1 Item or description">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586158" y="2508266"/>
            <a:ext cx="32004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sz="1600">
                <a:solidFill>
                  <a:schemeClr val="bg1"/>
                </a:solidFill>
                <a:latin typeface="Segoe UI"/>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48" name="1"/>
          <p:cNvSpPr>
            <a:spLocks noGrp="1"/>
          </p:cNvSpPr>
          <p:nvPr userDrawn="1">
            <p:ph type="body" sz="quarter" idx="19" hasCustomPrompt="1"/>
          </p:nvPr>
        </p:nvSpPr>
        <p:spPr>
          <a:xfrm>
            <a:off x="1180517" y="1644701"/>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sp>
        <p:nvSpPr>
          <p:cNvPr id="17" name="Overview 2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94883" y="466081"/>
            <a:ext cx="11024443" cy="553998"/>
          </a:xfrm>
          <a:prstGeom prst="rect">
            <a:avLst/>
          </a:prstGeom>
        </p:spPr>
        <p:txBody>
          <a:bodyPr wrap="square" lIns="0" tIns="0" rIns="0" bIns="0">
            <a:spAutoFit/>
          </a:bodyPr>
          <a:lstStyle>
            <a:lvl1pPr>
              <a:spcBef>
                <a:spcPts val="0"/>
              </a:spcBef>
              <a:defRPr baseline="0"/>
            </a:lvl1pPr>
          </a:lstStyle>
          <a:p>
            <a:r>
              <a:rPr lang="en-US"/>
              <a:t>Overview (2) (3 items)</a:t>
            </a:r>
          </a:p>
        </p:txBody>
      </p:sp>
    </p:spTree>
    <p:extLst>
      <p:ext uri="{BB962C8B-B14F-4D97-AF65-F5344CB8AC3E}">
        <p14:creationId xmlns:p14="http://schemas.microsoft.com/office/powerpoint/2010/main" val="3901067045"/>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guide id="3" orient="horz" pos="2160">
          <p15:clr>
            <a:srgbClr val="FBAE40"/>
          </p15:clr>
        </p15:guide>
        <p15:guide id="4"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Overview 2 (4 items)">
    <p:spTree>
      <p:nvGrpSpPr>
        <p:cNvPr id="1" name=""/>
        <p:cNvGrpSpPr/>
        <p:nvPr/>
      </p:nvGrpSpPr>
      <p:grpSpPr>
        <a:xfrm>
          <a:off x="0" y="0"/>
          <a:ext cx="0" cy="0"/>
          <a:chOff x="0" y="0"/>
          <a:chExt cx="0" cy="0"/>
        </a:xfrm>
      </p:grpSpPr>
      <p:sp>
        <p:nvSpPr>
          <p:cNvPr id="14" name="Bottom third photo placeholder" descr="placeholder for image, bottom third of slide"/>
          <p:cNvSpPr>
            <a:spLocks noGrp="1"/>
          </p:cNvSpPr>
          <p:nvPr>
            <p:ph type="pic" sz="quarter" idx="24" hasCustomPrompt="1"/>
          </p:nvPr>
        </p:nvSpPr>
        <p:spPr>
          <a:xfrm>
            <a:off x="-1" y="3871019"/>
            <a:ext cx="12192001" cy="2971800"/>
          </a:xfrm>
          <a:prstGeom prst="rect">
            <a:avLst/>
          </a:prstGeom>
        </p:spPr>
        <p:txBody>
          <a:bodyPr/>
          <a:lstStyle>
            <a:lvl1pPr marL="0" indent="0">
              <a:buNone/>
              <a:defRPr/>
            </a:lvl1pPr>
          </a:lstStyle>
          <a:p>
            <a:r>
              <a:rPr lang="en-US"/>
              <a:t>Tap to insert photo or illustration</a:t>
            </a:r>
          </a:p>
        </p:txBody>
      </p:sp>
      <p:sp>
        <p:nvSpPr>
          <p:cNvPr id="15" name="#4 background box with blue fill">
            <a:extLst>
              <a:ext uri="{FF2B5EF4-FFF2-40B4-BE49-F238E27FC236}">
                <a16:creationId xmlns:a16="http://schemas.microsoft.com/office/drawing/2014/main" id="{3E8CB733-91B7-4AC3-9564-7C7DC0AF17E5}"/>
              </a:ext>
              <a:ext uri="{C183D7F6-B498-43B3-948B-1728B52AA6E4}">
                <adec:decorative xmlns:adec="http://schemas.microsoft.com/office/drawing/2017/decorative" val="1"/>
              </a:ext>
            </a:extLst>
          </p:cNvPr>
          <p:cNvSpPr/>
          <p:nvPr userDrawn="1"/>
        </p:nvSpPr>
        <p:spPr>
          <a:xfrm>
            <a:off x="9085271" y="1410986"/>
            <a:ext cx="2514600" cy="2011680"/>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16" name="#4 item or description">
            <a:extLst>
              <a:ext uri="{FF2B5EF4-FFF2-40B4-BE49-F238E27FC236}">
                <a16:creationId xmlns:a16="http://schemas.microsoft.com/office/drawing/2014/main" id="{C1CDC17D-0CE1-4659-BFA1-1140E1E9C181}"/>
              </a:ext>
            </a:extLst>
          </p:cNvPr>
          <p:cNvSpPr>
            <a:spLocks noGrp="1"/>
          </p:cNvSpPr>
          <p:nvPr>
            <p:ph type="body" sz="quarter" idx="29" hasCustomPrompt="1"/>
          </p:nvPr>
        </p:nvSpPr>
        <p:spPr>
          <a:xfrm>
            <a:off x="9085271" y="2508266"/>
            <a:ext cx="25146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18" name="4">
            <a:extLst>
              <a:ext uri="{FF2B5EF4-FFF2-40B4-BE49-F238E27FC236}">
                <a16:creationId xmlns:a16="http://schemas.microsoft.com/office/drawing/2014/main" id="{A4511902-1968-44B3-B79E-83E6DB56977A}"/>
              </a:ext>
            </a:extLst>
          </p:cNvPr>
          <p:cNvSpPr>
            <a:spLocks noGrp="1"/>
          </p:cNvSpPr>
          <p:nvPr>
            <p:ph type="body" sz="quarter" idx="30" hasCustomPrompt="1"/>
          </p:nvPr>
        </p:nvSpPr>
        <p:spPr>
          <a:xfrm>
            <a:off x="9336730" y="1644701"/>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4</a:t>
            </a:r>
          </a:p>
        </p:txBody>
      </p:sp>
      <p:sp>
        <p:nvSpPr>
          <p:cNvPr id="54" name="#3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6252233" y="1428749"/>
            <a:ext cx="2514600" cy="2011680"/>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56" name="#3 item or description">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6252233" y="2508266"/>
            <a:ext cx="25146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7" name="3"/>
          <p:cNvSpPr>
            <a:spLocks noGrp="1"/>
          </p:cNvSpPr>
          <p:nvPr>
            <p:ph type="body" sz="quarter" idx="28" hasCustomPrompt="1"/>
          </p:nvPr>
        </p:nvSpPr>
        <p:spPr>
          <a:xfrm>
            <a:off x="6503693" y="1644701"/>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sp>
        <p:nvSpPr>
          <p:cNvPr id="50" name="#2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3419196" y="1428749"/>
            <a:ext cx="2514600" cy="2011680"/>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52" name="#2 item or description">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3419196" y="2508266"/>
            <a:ext cx="25146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53" name="2"/>
          <p:cNvSpPr>
            <a:spLocks noGrp="1"/>
          </p:cNvSpPr>
          <p:nvPr>
            <p:ph type="body" sz="quarter" idx="26" hasCustomPrompt="1"/>
          </p:nvPr>
        </p:nvSpPr>
        <p:spPr>
          <a:xfrm>
            <a:off x="3670655" y="1644701"/>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sp>
        <p:nvSpPr>
          <p:cNvPr id="5" name="#1 background box with blue fill">
            <a:extLst>
              <a:ext uri="{FF2B5EF4-FFF2-40B4-BE49-F238E27FC236}">
                <a16:creationId xmlns:a16="http://schemas.microsoft.com/office/drawing/2014/main" id="{6D7B0B18-89CF-4841-953C-B45CD5272B6B}"/>
              </a:ext>
              <a:ext uri="{C183D7F6-B498-43B3-948B-1728B52AA6E4}">
                <adec:decorative xmlns:adec="http://schemas.microsoft.com/office/drawing/2017/decorative" val="1"/>
              </a:ext>
            </a:extLst>
          </p:cNvPr>
          <p:cNvSpPr/>
          <p:nvPr userDrawn="1"/>
        </p:nvSpPr>
        <p:spPr>
          <a:xfrm>
            <a:off x="586158" y="1428748"/>
            <a:ext cx="2514600" cy="2004698"/>
          </a:xfrm>
          <a:prstGeom prst="rect">
            <a:avLst/>
          </a:prstGeom>
          <a:solidFill>
            <a:schemeClr val="accent1">
              <a:alpha val="80000"/>
            </a:schemeClr>
          </a:solidFill>
          <a:ln>
            <a:noFill/>
          </a:ln>
        </p:spPr>
        <p:txBody>
          <a:bodyPr wrap="none" lIns="0" tIns="0" rIns="0" bIns="0" anchor="ctr">
            <a:noAutofit/>
          </a:bodyPr>
          <a:lstStyle/>
          <a:p>
            <a:pPr marL="7780" indent="-7780" algn="ctr" defTabSz="914192">
              <a:lnSpc>
                <a:spcPct val="90000"/>
              </a:lnSpc>
            </a:pPr>
            <a:endParaRPr lang="en-US" sz="4312">
              <a:solidFill>
                <a:srgbClr val="FFFFFF"/>
              </a:solidFill>
              <a:latin typeface="Segoe UI Semilight" panose="020B0402040204020203" pitchFamily="34" charset="0"/>
              <a:cs typeface="Segoe UI Semilight" panose="020B0402040204020203" pitchFamily="34" charset="0"/>
            </a:endParaRPr>
          </a:p>
        </p:txBody>
      </p:sp>
      <p:sp>
        <p:nvSpPr>
          <p:cNvPr id="23" name="#1 item or description">
            <a:extLst>
              <a:ext uri="{FF2B5EF4-FFF2-40B4-BE49-F238E27FC236}">
                <a16:creationId xmlns:a16="http://schemas.microsoft.com/office/drawing/2014/main" id="{54BCC0EF-5F2C-4301-8B3B-27D0B16B8095}"/>
              </a:ext>
            </a:extLst>
          </p:cNvPr>
          <p:cNvSpPr>
            <a:spLocks noGrp="1"/>
          </p:cNvSpPr>
          <p:nvPr userDrawn="1">
            <p:ph type="body" sz="quarter" idx="16" hasCustomPrompt="1"/>
          </p:nvPr>
        </p:nvSpPr>
        <p:spPr>
          <a:xfrm>
            <a:off x="586158" y="2508266"/>
            <a:ext cx="2514600" cy="914400"/>
          </a:xfrm>
          <a:prstGeom prst="rect">
            <a:avLst/>
          </a:prstGeom>
        </p:spPr>
        <p:txBody>
          <a:bodyPr lIns="182880" tIns="91440" rIns="182880" bIns="91440" anchor="t" anchorCtr="0">
            <a:noAutofit/>
          </a:bodyPr>
          <a:lstStyle>
            <a:lvl1pPr marL="0" indent="0" algn="l">
              <a:buFont typeface="Arial" panose="020B0604020202020204" pitchFamily="34" charset="0"/>
              <a:buNone/>
              <a:defRPr sz="1600">
                <a:solidFill>
                  <a:schemeClr val="bg1"/>
                </a:solidFill>
                <a:latin typeface="Segoe UI"/>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48" name="1"/>
          <p:cNvSpPr>
            <a:spLocks noGrp="1"/>
          </p:cNvSpPr>
          <p:nvPr userDrawn="1">
            <p:ph type="body" sz="quarter" idx="19" hasCustomPrompt="1"/>
          </p:nvPr>
        </p:nvSpPr>
        <p:spPr>
          <a:xfrm>
            <a:off x="837617" y="1644701"/>
            <a:ext cx="2011680" cy="731520"/>
          </a:xfrm>
          <a:prstGeom prst="rect">
            <a:avLst/>
          </a:prstGeom>
        </p:spPr>
        <p:txBody>
          <a:bodyPr lIns="0" tIns="0" rIns="0" bIns="0" anchor="ctr"/>
          <a:lstStyle>
            <a:lvl1pPr marL="0" indent="0" algn="ctr">
              <a:spcBef>
                <a:spcPts val="0"/>
              </a:spcBef>
              <a:buNone/>
              <a:defRPr sz="4800">
                <a:solidFill>
                  <a:schemeClr val="bg1"/>
                </a:solidFill>
                <a:latin typeface="+mj-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sp>
        <p:nvSpPr>
          <p:cNvPr id="17" name="Overview 2 slide title">
            <a:extLst>
              <a:ext uri="{FF2B5EF4-FFF2-40B4-BE49-F238E27FC236}">
                <a16:creationId xmlns:a16="http://schemas.microsoft.com/office/drawing/2014/main" id="{62A23E9A-D633-4922-9865-01F536EF3D42}"/>
              </a:ext>
            </a:extLst>
          </p:cNvPr>
          <p:cNvSpPr>
            <a:spLocks noGrp="1"/>
          </p:cNvSpPr>
          <p:nvPr>
            <p:ph type="title" hasCustomPrompt="1"/>
          </p:nvPr>
        </p:nvSpPr>
        <p:spPr>
          <a:xfrm>
            <a:off x="594883" y="466081"/>
            <a:ext cx="11024443" cy="553998"/>
          </a:xfrm>
          <a:prstGeom prst="rect">
            <a:avLst/>
          </a:prstGeom>
        </p:spPr>
        <p:txBody>
          <a:bodyPr wrap="square" lIns="0" tIns="0" rIns="0" bIns="0">
            <a:spAutoFit/>
          </a:bodyPr>
          <a:lstStyle>
            <a:lvl1pPr>
              <a:spcBef>
                <a:spcPts val="0"/>
              </a:spcBef>
              <a:defRPr baseline="0"/>
            </a:lvl1pPr>
          </a:lstStyle>
          <a:p>
            <a:r>
              <a:rPr lang="en-US"/>
              <a:t>Overview (2) (4 items)</a:t>
            </a:r>
          </a:p>
        </p:txBody>
      </p:sp>
    </p:spTree>
    <p:extLst>
      <p:ext uri="{BB962C8B-B14F-4D97-AF65-F5344CB8AC3E}">
        <p14:creationId xmlns:p14="http://schemas.microsoft.com/office/powerpoint/2010/main" val="1166326172"/>
      </p:ext>
    </p:extLst>
  </p:cSld>
  <p:clrMapOvr>
    <a:masterClrMapping/>
  </p:clrMapOvr>
  <p:transition>
    <p:fade/>
  </p:transition>
  <p:extLst>
    <p:ext uri="{DCECCB84-F9BA-43D5-87BE-67443E8EF086}">
      <p15:sldGuideLst xmlns:p15="http://schemas.microsoft.com/office/powerpoint/2012/main">
        <p15:guide id="1" pos="7152">
          <p15:clr>
            <a:srgbClr val="FBAE40"/>
          </p15:clr>
        </p15:guide>
        <p15:guide id="2" orient="horz" pos="2232">
          <p15:clr>
            <a:srgbClr val="FBAE40"/>
          </p15:clr>
        </p15:guide>
        <p15:guide id="3" orient="horz" pos="888">
          <p15:clr>
            <a:srgbClr val="FBAE40"/>
          </p15:clr>
        </p15:guide>
        <p15:guide id="4"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5995" y="1507349"/>
            <a:ext cx="11306469" cy="1612493"/>
          </a:xfrm>
        </p:spPr>
        <p:txBody>
          <a:bodyPr wrap="square">
            <a:spAutoFit/>
          </a:bodyPr>
          <a:lstStyle>
            <a:lvl1pPr marL="0" indent="0">
              <a:buNone/>
              <a:defRPr/>
            </a:lvl1pPr>
            <a:lvl2pPr marL="228399" indent="0">
              <a:buNone/>
              <a:defRPr/>
            </a:lvl2pPr>
            <a:lvl3pPr marL="456800" indent="0">
              <a:buNone/>
              <a:defRPr/>
            </a:lvl3pPr>
            <a:lvl4pPr marL="685199" indent="0">
              <a:buNone/>
              <a:defRPr/>
            </a:lvl4pPr>
            <a:lvl5pPr marL="9135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7758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dustry trends 1">
    <p:spTree>
      <p:nvGrpSpPr>
        <p:cNvPr id="1" name=""/>
        <p:cNvGrpSpPr/>
        <p:nvPr/>
      </p:nvGrpSpPr>
      <p:grpSpPr>
        <a:xfrm>
          <a:off x="0" y="0"/>
          <a:ext cx="0" cy="0"/>
          <a:chOff x="0" y="0"/>
          <a:chExt cx="0" cy="0"/>
        </a:xfrm>
      </p:grpSpPr>
      <p:grpSp>
        <p:nvGrpSpPr>
          <p:cNvPr id="7" name="Graphic: four squares with quad arrow">
            <a:extLst>
              <a:ext uri="{FF2B5EF4-FFF2-40B4-BE49-F238E27FC236}">
                <a16:creationId xmlns:a16="http://schemas.microsoft.com/office/drawing/2014/main" id="{DCF799C2-EB5E-4B79-829E-B85630E87E3E}"/>
              </a:ext>
              <a:ext uri="{C183D7F6-B498-43B3-948B-1728B52AA6E4}">
                <adec:decorative xmlns:adec="http://schemas.microsoft.com/office/drawing/2017/decorative" val="1"/>
              </a:ext>
            </a:extLst>
          </p:cNvPr>
          <p:cNvGrpSpPr/>
          <p:nvPr userDrawn="1"/>
        </p:nvGrpSpPr>
        <p:grpSpPr>
          <a:xfrm>
            <a:off x="3896455" y="1229455"/>
            <a:ext cx="4399093" cy="4399093"/>
            <a:chOff x="4163108" y="1344748"/>
            <a:chExt cx="4399093" cy="4399093"/>
          </a:xfrm>
        </p:grpSpPr>
        <p:sp>
          <p:nvSpPr>
            <p:cNvPr id="8" name="Quad Arrow">
              <a:extLst>
                <a:ext uri="{FF2B5EF4-FFF2-40B4-BE49-F238E27FC236}">
                  <a16:creationId xmlns:a16="http://schemas.microsoft.com/office/drawing/2014/main" id="{273C25D5-F390-4AD1-AFBD-D9EB2414DA4E}"/>
                </a:ext>
                <a:ext uri="{C183D7F6-B498-43B3-948B-1728B52AA6E4}">
                  <adec:decorative xmlns:adec="http://schemas.microsoft.com/office/drawing/2017/decorative" val="1"/>
                </a:ext>
              </a:extLst>
            </p:cNvPr>
            <p:cNvSpPr/>
            <p:nvPr/>
          </p:nvSpPr>
          <p:spPr>
            <a:xfrm>
              <a:off x="4163108" y="1344748"/>
              <a:ext cx="4399093" cy="4399093"/>
            </a:xfrm>
            <a:prstGeom prst="quadArrow">
              <a:avLst>
                <a:gd name="adj1" fmla="val 2000"/>
                <a:gd name="adj2" fmla="val 4000"/>
                <a:gd name="adj3" fmla="val 5000"/>
              </a:avLst>
            </a:prstGeom>
            <a:solidFill>
              <a:srgbClr val="D3D3D3"/>
            </a:solidFill>
            <a:ln>
              <a:noFill/>
            </a:ln>
            <a:effectLst/>
          </p:spPr>
          <p:txBody>
            <a:bodyPr/>
            <a:lstStyle/>
            <a:p>
              <a:endParaRPr lang="en-US" sz="1800"/>
            </a:p>
          </p:txBody>
        </p:sp>
        <p:sp>
          <p:nvSpPr>
            <p:cNvPr id="12" name="Lower-right background box, dark blue">
              <a:extLst>
                <a:ext uri="{FF2B5EF4-FFF2-40B4-BE49-F238E27FC236}">
                  <a16:creationId xmlns:a16="http://schemas.microsoft.com/office/drawing/2014/main" id="{15057D01-BB79-48D2-838B-8D638486267C}"/>
                </a:ext>
                <a:ext uri="{C183D7F6-B498-43B3-948B-1728B52AA6E4}">
                  <adec:decorative xmlns:adec="http://schemas.microsoft.com/office/drawing/2017/decorative" val="1"/>
                </a:ext>
              </a:extLst>
            </p:cNvPr>
            <p:cNvSpPr/>
            <p:nvPr/>
          </p:nvSpPr>
          <p:spPr>
            <a:xfrm>
              <a:off x="6516623" y="3698262"/>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sp>
          <p:nvSpPr>
            <p:cNvPr id="10" name="Upper-right background box, blue">
              <a:extLst>
                <a:ext uri="{FF2B5EF4-FFF2-40B4-BE49-F238E27FC236}">
                  <a16:creationId xmlns:a16="http://schemas.microsoft.com/office/drawing/2014/main" id="{24823656-EB61-4BEB-B8CD-3D9F05B3253D}"/>
                </a:ext>
                <a:ext uri="{C183D7F6-B498-43B3-948B-1728B52AA6E4}">
                  <adec:decorative xmlns:adec="http://schemas.microsoft.com/office/drawing/2017/decorative" val="1"/>
                </a:ext>
              </a:extLst>
            </p:cNvPr>
            <p:cNvSpPr/>
            <p:nvPr/>
          </p:nvSpPr>
          <p:spPr>
            <a:xfrm>
              <a:off x="6516623" y="1630689"/>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sp>
          <p:nvSpPr>
            <p:cNvPr id="11" name="Lower-left background box, blue">
              <a:extLst>
                <a:ext uri="{FF2B5EF4-FFF2-40B4-BE49-F238E27FC236}">
                  <a16:creationId xmlns:a16="http://schemas.microsoft.com/office/drawing/2014/main" id="{0437FDD7-458D-4313-BD6D-AF0B16A3B66E}"/>
                </a:ext>
                <a:ext uri="{C183D7F6-B498-43B3-948B-1728B52AA6E4}">
                  <adec:decorative xmlns:adec="http://schemas.microsoft.com/office/drawing/2017/decorative" val="1"/>
                </a:ext>
              </a:extLst>
            </p:cNvPr>
            <p:cNvSpPr/>
            <p:nvPr/>
          </p:nvSpPr>
          <p:spPr>
            <a:xfrm>
              <a:off x="4449050" y="3698262"/>
              <a:ext cx="1759637" cy="1759637"/>
            </a:xfrm>
            <a:prstGeom prst="rect">
              <a:avLst/>
            </a:prstGeom>
            <a:solidFill>
              <a:srgbClr val="0078D4"/>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sp>
          <p:nvSpPr>
            <p:cNvPr id="9" name="Upper-left background box, dark blue">
              <a:extLst>
                <a:ext uri="{FF2B5EF4-FFF2-40B4-BE49-F238E27FC236}">
                  <a16:creationId xmlns:a16="http://schemas.microsoft.com/office/drawing/2014/main" id="{70C9D6FE-5D04-4290-82E7-594213AE46C4}"/>
                </a:ext>
                <a:ext uri="{C183D7F6-B498-43B3-948B-1728B52AA6E4}">
                  <adec:decorative xmlns:adec="http://schemas.microsoft.com/office/drawing/2017/decorative" val="1"/>
                </a:ext>
              </a:extLst>
            </p:cNvPr>
            <p:cNvSpPr/>
            <p:nvPr/>
          </p:nvSpPr>
          <p:spPr>
            <a:xfrm>
              <a:off x="4449050" y="1630689"/>
              <a:ext cx="1759637" cy="1759637"/>
            </a:xfrm>
            <a:prstGeom prst="rect">
              <a:avLst/>
            </a:prstGeom>
            <a:solidFill>
              <a:srgbClr val="002050"/>
            </a:solidFill>
            <a:ln w="12700" cap="flat" cmpd="sng" algn="ctr">
              <a:noFill/>
              <a:prstDash val="solid"/>
              <a:miter lim="800000"/>
            </a:ln>
            <a:effectLst/>
          </p:spPr>
          <p:txBody>
            <a:bodyPr spcFirstLastPara="0" vert="horz" wrap="square" lIns="261975" tIns="261975" rIns="261975" bIns="261975" numCol="1" spcCol="1270" anchor="ctr" anchorCtr="0">
              <a:noAutofit/>
            </a:bodyPr>
            <a:lstStyle/>
            <a:p>
              <a:pPr marL="0" marR="0" lvl="0" indent="0" algn="ctr" defTabSz="2355397"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rgbClr val="FFFFFF"/>
                </a:solidFill>
                <a:effectLst/>
                <a:uLnTx/>
                <a:uFillTx/>
                <a:latin typeface="Arial"/>
                <a:ea typeface="+mn-ea"/>
                <a:cs typeface="+mn-cs"/>
              </a:endParaRPr>
            </a:p>
          </p:txBody>
        </p:sp>
      </p:grpSp>
      <p:sp>
        <p:nvSpPr>
          <p:cNvPr id="27" name="Lower-right icon placeholder" descr="icon placeholder">
            <a:extLst>
              <a:ext uri="{FF2B5EF4-FFF2-40B4-BE49-F238E27FC236}">
                <a16:creationId xmlns:a16="http://schemas.microsoft.com/office/drawing/2014/main" id="{D80C3FE3-AAAE-324D-A61B-414365350B32}"/>
              </a:ext>
            </a:extLst>
          </p:cNvPr>
          <p:cNvSpPr>
            <a:spLocks noGrp="1"/>
          </p:cNvSpPr>
          <p:nvPr>
            <p:ph type="pic" sz="quarter" idx="31" hasCustomPrompt="1"/>
          </p:nvPr>
        </p:nvSpPr>
        <p:spPr>
          <a:xfrm>
            <a:off x="6474547" y="4035367"/>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2" name="Trend: lower-right description">
            <a:extLst>
              <a:ext uri="{FF2B5EF4-FFF2-40B4-BE49-F238E27FC236}">
                <a16:creationId xmlns:a16="http://schemas.microsoft.com/office/drawing/2014/main" id="{D310B0B2-9A8B-4ECC-8989-D07DCBB252AE}"/>
              </a:ext>
            </a:extLst>
          </p:cNvPr>
          <p:cNvSpPr>
            <a:spLocks noGrp="1"/>
          </p:cNvSpPr>
          <p:nvPr>
            <p:ph type="body" sz="quarter" idx="35" hasCustomPrompt="1"/>
          </p:nvPr>
        </p:nvSpPr>
        <p:spPr>
          <a:xfrm>
            <a:off x="8156306" y="4294913"/>
            <a:ext cx="3453083" cy="492443"/>
          </a:xfrm>
          <a:prstGeom prst="rect">
            <a:avLst/>
          </a:prstGeom>
        </p:spPr>
        <p:txBody>
          <a:bodyPr lIns="0" tIns="0" rIns="0" bIns="0" anchor="t" anchorCtr="0">
            <a:spAutoFit/>
          </a:bodyPr>
          <a:lstStyle>
            <a:lvl1pPr marL="0" indent="0">
              <a:spcBef>
                <a:spcPts val="0"/>
              </a:spcBef>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31" name="Trend: lower-right heading"/>
          <p:cNvSpPr>
            <a:spLocks noGrp="1"/>
          </p:cNvSpPr>
          <p:nvPr>
            <p:ph type="body" sz="quarter" idx="34" hasCustomPrompt="1"/>
          </p:nvPr>
        </p:nvSpPr>
        <p:spPr>
          <a:xfrm>
            <a:off x="8156306" y="3893533"/>
            <a:ext cx="1108075" cy="307777"/>
          </a:xfrm>
          <a:prstGeom prst="rect">
            <a:avLst/>
          </a:prstGeom>
        </p:spPr>
        <p:txBody>
          <a:bodyPr lIns="0" tIns="0" rIns="0" bIns="0" anchor="t" anchorCtr="0">
            <a:spAutoFit/>
          </a:bodyPr>
          <a:lstStyle>
            <a:lvl1pPr marL="0" indent="0" algn="l">
              <a:spcBef>
                <a:spcPts val="0"/>
              </a:spcBef>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4" name="Upper-right icon placeholder" descr="icon placeholder">
            <a:extLst>
              <a:ext uri="{FF2B5EF4-FFF2-40B4-BE49-F238E27FC236}">
                <a16:creationId xmlns:a16="http://schemas.microsoft.com/office/drawing/2014/main" id="{21D38A6A-82E8-794D-9F34-FE75356146D1}"/>
              </a:ext>
            </a:extLst>
          </p:cNvPr>
          <p:cNvSpPr>
            <a:spLocks noGrp="1"/>
          </p:cNvSpPr>
          <p:nvPr>
            <p:ph type="pic" sz="quarter" idx="29" hasCustomPrompt="1"/>
          </p:nvPr>
        </p:nvSpPr>
        <p:spPr>
          <a:xfrm>
            <a:off x="6477674" y="1919984"/>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 name="Trend: upper-right description">
            <a:extLst>
              <a:ext uri="{FF2B5EF4-FFF2-40B4-BE49-F238E27FC236}">
                <a16:creationId xmlns:a16="http://schemas.microsoft.com/office/drawing/2014/main" id="{D310B0B2-9A8B-4ECC-8989-D07DCBB252AE}"/>
              </a:ext>
            </a:extLst>
          </p:cNvPr>
          <p:cNvSpPr>
            <a:spLocks noGrp="1"/>
          </p:cNvSpPr>
          <p:nvPr>
            <p:ph type="body" sz="quarter" idx="32" hasCustomPrompt="1"/>
          </p:nvPr>
        </p:nvSpPr>
        <p:spPr>
          <a:xfrm>
            <a:off x="8156306" y="2148991"/>
            <a:ext cx="3453083" cy="492443"/>
          </a:xfrm>
          <a:prstGeom prst="rect">
            <a:avLst/>
          </a:prstGeom>
        </p:spPr>
        <p:txBody>
          <a:bodyPr lIns="0" tIns="0" rIns="0" bIns="0" anchor="t" anchorCtr="0">
            <a:spAutoFit/>
          </a:bodyPr>
          <a:lstStyle>
            <a:lvl1pPr marL="0" indent="0">
              <a:spcBef>
                <a:spcPts val="0"/>
              </a:spcBef>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6" name="Trend: upper-right heading"/>
          <p:cNvSpPr>
            <a:spLocks noGrp="1"/>
          </p:cNvSpPr>
          <p:nvPr>
            <p:ph type="body" sz="quarter" idx="18" hasCustomPrompt="1"/>
          </p:nvPr>
        </p:nvSpPr>
        <p:spPr>
          <a:xfrm>
            <a:off x="8156306" y="1747611"/>
            <a:ext cx="1108075" cy="307777"/>
          </a:xfrm>
          <a:prstGeom prst="rect">
            <a:avLst/>
          </a:prstGeom>
        </p:spPr>
        <p:txBody>
          <a:bodyPr lIns="0" tIns="0" rIns="0" bIns="0" anchor="t" anchorCtr="0">
            <a:spAutoFit/>
          </a:bodyPr>
          <a:lstStyle>
            <a:lvl1pPr marL="0" indent="0" algn="l">
              <a:spcBef>
                <a:spcPts val="0"/>
              </a:spcBef>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5" name="Bottom-left icon placeholder" descr="icon placeholder">
            <a:extLst>
              <a:ext uri="{FF2B5EF4-FFF2-40B4-BE49-F238E27FC236}">
                <a16:creationId xmlns:a16="http://schemas.microsoft.com/office/drawing/2014/main" id="{4488705A-B47A-104F-A95F-5390C9E86B64}"/>
              </a:ext>
            </a:extLst>
          </p:cNvPr>
          <p:cNvSpPr>
            <a:spLocks noGrp="1"/>
          </p:cNvSpPr>
          <p:nvPr>
            <p:ph type="pic" sz="quarter" idx="30" hasCustomPrompt="1"/>
          </p:nvPr>
        </p:nvSpPr>
        <p:spPr>
          <a:xfrm>
            <a:off x="4403402" y="4032573"/>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0" name="Trend: lower-left description">
            <a:extLst>
              <a:ext uri="{FF2B5EF4-FFF2-40B4-BE49-F238E27FC236}">
                <a16:creationId xmlns:a16="http://schemas.microsoft.com/office/drawing/2014/main" id="{6B6DD11D-8CDA-41D7-88B1-446B9F49F045}"/>
              </a:ext>
            </a:extLst>
          </p:cNvPr>
          <p:cNvSpPr>
            <a:spLocks noGrp="1"/>
          </p:cNvSpPr>
          <p:nvPr>
            <p:ph type="body" sz="quarter" idx="39" hasCustomPrompt="1"/>
          </p:nvPr>
        </p:nvSpPr>
        <p:spPr>
          <a:xfrm>
            <a:off x="588264" y="4294913"/>
            <a:ext cx="3453083" cy="492443"/>
          </a:xfrm>
          <a:prstGeom prst="rect">
            <a:avLst/>
          </a:prstGeom>
        </p:spPr>
        <p:txBody>
          <a:bodyPr lIns="0" tIns="0" rIns="0" bIns="0" anchor="t" anchorCtr="0">
            <a:spAutoFit/>
          </a:bodyPr>
          <a:lstStyle>
            <a:lvl1pPr marL="0" indent="0">
              <a:spcBef>
                <a:spcPts val="0"/>
              </a:spcBef>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9" name="Trend: lower-left heading">
            <a:extLst>
              <a:ext uri="{FF2B5EF4-FFF2-40B4-BE49-F238E27FC236}">
                <a16:creationId xmlns:a16="http://schemas.microsoft.com/office/drawing/2014/main" id="{58783794-5083-4A9B-A2FB-7D35919E375E}"/>
              </a:ext>
            </a:extLst>
          </p:cNvPr>
          <p:cNvSpPr>
            <a:spLocks noGrp="1"/>
          </p:cNvSpPr>
          <p:nvPr>
            <p:ph type="body" sz="quarter" idx="38" hasCustomPrompt="1"/>
          </p:nvPr>
        </p:nvSpPr>
        <p:spPr>
          <a:xfrm>
            <a:off x="588264" y="3893533"/>
            <a:ext cx="1108075" cy="307777"/>
          </a:xfrm>
          <a:prstGeom prst="rect">
            <a:avLst/>
          </a:prstGeom>
        </p:spPr>
        <p:txBody>
          <a:bodyPr lIns="0" tIns="0" rIns="0" bIns="0" anchor="t" anchorCtr="0">
            <a:spAutoFit/>
          </a:bodyPr>
          <a:lstStyle>
            <a:lvl1pPr marL="0" indent="0" algn="l">
              <a:spcBef>
                <a:spcPts val="0"/>
              </a:spcBef>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4" name="Upper-left icon placeholder" descr="icon placeholder">
            <a:extLst>
              <a:ext uri="{FF2B5EF4-FFF2-40B4-BE49-F238E27FC236}">
                <a16:creationId xmlns:a16="http://schemas.microsoft.com/office/drawing/2014/main" id="{FB72F310-77B8-5540-85B9-811284492CC4}"/>
              </a:ext>
            </a:extLst>
          </p:cNvPr>
          <p:cNvSpPr>
            <a:spLocks noGrp="1"/>
          </p:cNvSpPr>
          <p:nvPr>
            <p:ph type="pic" sz="quarter" idx="28" hasCustomPrompt="1"/>
          </p:nvPr>
        </p:nvSpPr>
        <p:spPr>
          <a:xfrm>
            <a:off x="4403402" y="1919985"/>
            <a:ext cx="1317625" cy="8604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8" name="Trend: upper-left description">
            <a:extLst>
              <a:ext uri="{FF2B5EF4-FFF2-40B4-BE49-F238E27FC236}">
                <a16:creationId xmlns:a16="http://schemas.microsoft.com/office/drawing/2014/main" id="{4CA8EA2A-5F1A-42E8-BC6C-A897FEE8FEC9}"/>
              </a:ext>
            </a:extLst>
          </p:cNvPr>
          <p:cNvSpPr>
            <a:spLocks noGrp="1"/>
          </p:cNvSpPr>
          <p:nvPr>
            <p:ph type="body" sz="quarter" idx="37" hasCustomPrompt="1"/>
          </p:nvPr>
        </p:nvSpPr>
        <p:spPr>
          <a:xfrm>
            <a:off x="588264" y="2148991"/>
            <a:ext cx="3453083" cy="492443"/>
          </a:xfrm>
          <a:prstGeom prst="rect">
            <a:avLst/>
          </a:prstGeom>
        </p:spPr>
        <p:txBody>
          <a:bodyPr lIns="0" tIns="0" rIns="0" bIns="0" anchor="t" anchorCtr="0">
            <a:spAutoFit/>
          </a:bodyPr>
          <a:lstStyle>
            <a:lvl1pPr marL="0" indent="0">
              <a:spcBef>
                <a:spcPts val="0"/>
              </a:spcBef>
              <a:buNone/>
              <a:defRPr sz="16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Lorem ipsum dolor sit </a:t>
            </a:r>
            <a:r>
              <a:rPr lang="en-US" err="1"/>
              <a:t>amet</a:t>
            </a:r>
            <a:r>
              <a:rPr lang="en-US"/>
              <a:t>, </a:t>
            </a:r>
            <a:r>
              <a:rPr lang="en-US" err="1"/>
              <a:t>consetetur</a:t>
            </a:r>
            <a:r>
              <a:rPr lang="en-US"/>
              <a:t> </a:t>
            </a:r>
            <a:r>
              <a:rPr lang="en-US" err="1"/>
              <a:t>adipiscing</a:t>
            </a:r>
            <a:r>
              <a:rPr lang="en-US"/>
              <a:t> </a:t>
            </a:r>
            <a:r>
              <a:rPr lang="en-US" err="1"/>
              <a:t>elit</a:t>
            </a:r>
            <a:r>
              <a:rPr lang="en-US"/>
              <a:t>.</a:t>
            </a:r>
          </a:p>
        </p:txBody>
      </p:sp>
      <p:sp>
        <p:nvSpPr>
          <p:cNvPr id="22" name="Trend: upper-left heading">
            <a:extLst>
              <a:ext uri="{FF2B5EF4-FFF2-40B4-BE49-F238E27FC236}">
                <a16:creationId xmlns:a16="http://schemas.microsoft.com/office/drawing/2014/main" id="{2ADF4EFC-9D67-484C-B7CA-8593A7B56D18}"/>
              </a:ext>
            </a:extLst>
          </p:cNvPr>
          <p:cNvSpPr>
            <a:spLocks noGrp="1"/>
          </p:cNvSpPr>
          <p:nvPr>
            <p:ph type="body" sz="quarter" idx="36" hasCustomPrompt="1"/>
          </p:nvPr>
        </p:nvSpPr>
        <p:spPr>
          <a:xfrm>
            <a:off x="588264" y="1747611"/>
            <a:ext cx="1108075" cy="307777"/>
          </a:xfrm>
          <a:prstGeom prst="rect">
            <a:avLst/>
          </a:prstGeom>
        </p:spPr>
        <p:txBody>
          <a:bodyPr lIns="0" tIns="0" rIns="0" bIns="0" anchor="t" anchorCtr="0">
            <a:spAutoFit/>
          </a:bodyPr>
          <a:lstStyle>
            <a:lvl1pPr marL="0" indent="0" algn="l">
              <a:spcBef>
                <a:spcPts val="0"/>
              </a:spcBef>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Title</a:t>
            </a:r>
          </a:p>
        </p:txBody>
      </p:sp>
      <p:sp>
        <p:nvSpPr>
          <p:cNvPr id="2" name="Industry trend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Industry trends (1) (4 items)</a:t>
            </a:r>
          </a:p>
        </p:txBody>
      </p:sp>
    </p:spTree>
    <p:extLst>
      <p:ext uri="{BB962C8B-B14F-4D97-AF65-F5344CB8AC3E}">
        <p14:creationId xmlns:p14="http://schemas.microsoft.com/office/powerpoint/2010/main" val="3235229604"/>
      </p:ext>
    </p:extLst>
  </p:cSld>
  <p:clrMapOvr>
    <a:masterClrMapping/>
  </p:clrMapOvr>
  <p:transition>
    <p:fade/>
  </p:transition>
  <p:extLst>
    <p:ext uri="{DCECCB84-F9BA-43D5-87BE-67443E8EF086}">
      <p15:sldGuideLst xmlns:p15="http://schemas.microsoft.com/office/powerpoint/2012/main">
        <p15:guide id="1" orient="horz" pos="3360">
          <p15:clr>
            <a:srgbClr val="FBAE40"/>
          </p15:clr>
        </p15:guide>
        <p15:guide id="2" pos="3840">
          <p15:clr>
            <a:srgbClr val="FBAE40"/>
          </p15:clr>
        </p15:guide>
        <p15:guide id="3"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dustry trends 2">
    <p:spTree>
      <p:nvGrpSpPr>
        <p:cNvPr id="1" name=""/>
        <p:cNvGrpSpPr/>
        <p:nvPr/>
      </p:nvGrpSpPr>
      <p:grpSpPr>
        <a:xfrm>
          <a:off x="0" y="0"/>
          <a:ext cx="0" cy="0"/>
          <a:chOff x="0" y="0"/>
          <a:chExt cx="0" cy="0"/>
        </a:xfrm>
      </p:grpSpPr>
      <p:sp>
        <p:nvSpPr>
          <p:cNvPr id="21" name="Bottom third image placeholder" descr="image placeholder, bottom third of slide">
            <a:extLst>
              <a:ext uri="{FF2B5EF4-FFF2-40B4-BE49-F238E27FC236}">
                <a16:creationId xmlns:a16="http://schemas.microsoft.com/office/drawing/2014/main" id="{054670D4-F032-42E5-B365-53E3401DAA2A}"/>
              </a:ext>
            </a:extLst>
          </p:cNvPr>
          <p:cNvSpPr>
            <a:spLocks noGrp="1"/>
          </p:cNvSpPr>
          <p:nvPr>
            <p:ph type="pic" sz="quarter" idx="29" hasCustomPrompt="1"/>
          </p:nvPr>
        </p:nvSpPr>
        <p:spPr>
          <a:xfrm>
            <a:off x="98" y="4574023"/>
            <a:ext cx="12192000" cy="2286000"/>
          </a:xfrm>
          <a:prstGeom prst="rect">
            <a:avLst/>
          </a:prstGeom>
        </p:spPr>
        <p:txBody>
          <a:bodyPr/>
          <a:lstStyle>
            <a:lvl1pPr marL="0" indent="0">
              <a:buNone/>
              <a:defRPr/>
            </a:lvl1pPr>
          </a:lstStyle>
          <a:p>
            <a:r>
              <a:rPr lang="en-US"/>
              <a:t>Tap to insert photo or illustration</a:t>
            </a:r>
          </a:p>
        </p:txBody>
      </p:sp>
      <p:sp>
        <p:nvSpPr>
          <p:cNvPr id="25" name="trend 3 background box, dark blue">
            <a:extLst>
              <a:ext uri="{FF2B5EF4-FFF2-40B4-BE49-F238E27FC236}">
                <a16:creationId xmlns:a16="http://schemas.microsoft.com/office/drawing/2014/main" id="{50A7A6B7-F0F1-4B61-AE2F-DF001ADF0F3C}"/>
              </a:ext>
              <a:ext uri="{C183D7F6-B498-43B3-948B-1728B52AA6E4}">
                <adec:decorative xmlns:adec="http://schemas.microsoft.com/office/drawing/2017/decorative" val="1"/>
              </a:ext>
            </a:extLst>
          </p:cNvPr>
          <p:cNvSpPr/>
          <p:nvPr userDrawn="1"/>
        </p:nvSpPr>
        <p:spPr bwMode="auto">
          <a:xfrm>
            <a:off x="8389178" y="2996851"/>
            <a:ext cx="32004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rend 3 brief description">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8410718" y="3547343"/>
            <a:ext cx="3199465"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4" name="Trend 3">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8410717" y="3004201"/>
            <a:ext cx="3199992" cy="457200"/>
          </a:xfrm>
          <a:prstGeom prst="rect">
            <a:avLst/>
          </a:prstGeom>
          <a:no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grpSp>
        <p:nvGrpSpPr>
          <p:cNvPr id="3" name="arrow pointing to trend 3"/>
          <p:cNvGrpSpPr/>
          <p:nvPr userDrawn="1"/>
        </p:nvGrpSpPr>
        <p:grpSpPr>
          <a:xfrm>
            <a:off x="8390923" y="1934907"/>
            <a:ext cx="1737855" cy="1032903"/>
            <a:chOff x="8426446" y="1924272"/>
            <a:chExt cx="1737855" cy="1032903"/>
          </a:xfrm>
        </p:grpSpPr>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426446" y="1924272"/>
              <a:ext cx="1480922" cy="837064"/>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8"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2" name="trend 2 background box, dark blue">
            <a:extLst>
              <a:ext uri="{FF2B5EF4-FFF2-40B4-BE49-F238E27FC236}">
                <a16:creationId xmlns:a16="http://schemas.microsoft.com/office/drawing/2014/main" id="{8FC8CCD0-1BF9-42FB-A00C-802E62742F88}"/>
              </a:ext>
              <a:ext uri="{C183D7F6-B498-43B3-948B-1728B52AA6E4}">
                <adec:decorative xmlns:adec="http://schemas.microsoft.com/office/drawing/2017/decorative" val="1"/>
              </a:ext>
            </a:extLst>
          </p:cNvPr>
          <p:cNvSpPr/>
          <p:nvPr userDrawn="1"/>
        </p:nvSpPr>
        <p:spPr bwMode="auto">
          <a:xfrm>
            <a:off x="4511410" y="2996851"/>
            <a:ext cx="32004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rend 2 brief description">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4498438" y="3547343"/>
            <a:ext cx="32004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0" name="Trend 2">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4498438" y="3004201"/>
            <a:ext cx="3200400" cy="457200"/>
          </a:xfrm>
          <a:prstGeom prst="rect">
            <a:avLst/>
          </a:prstGeom>
          <a:no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grpSp>
        <p:nvGrpSpPr>
          <p:cNvPr id="4" name="arrow pointing to trend 2"/>
          <p:cNvGrpSpPr/>
          <p:nvPr userDrawn="1"/>
        </p:nvGrpSpPr>
        <p:grpSpPr>
          <a:xfrm>
            <a:off x="5968788" y="2413443"/>
            <a:ext cx="254085" cy="554366"/>
            <a:chOff x="5975550" y="2413443"/>
            <a:chExt cx="254085" cy="554366"/>
          </a:xfrm>
        </p:grpSpPr>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102858" y="2413443"/>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5964916"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 name="trend 1 background box, dark blue">
            <a:extLst>
              <a:ext uri="{FF2B5EF4-FFF2-40B4-BE49-F238E27FC236}">
                <a16:creationId xmlns:a16="http://schemas.microsoft.com/office/drawing/2014/main" id="{0AA1078A-B0B6-403A-9648-EE8B5183D50E}"/>
              </a:ext>
              <a:ext uri="{C183D7F6-B498-43B3-948B-1728B52AA6E4}">
                <adec:decorative xmlns:adec="http://schemas.microsoft.com/office/drawing/2017/decorative" val="1"/>
              </a:ext>
            </a:extLst>
          </p:cNvPr>
          <p:cNvSpPr/>
          <p:nvPr userDrawn="1"/>
        </p:nvSpPr>
        <p:spPr bwMode="auto">
          <a:xfrm>
            <a:off x="581292" y="2996851"/>
            <a:ext cx="32004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rend 1 brief description">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586158" y="3547343"/>
            <a:ext cx="32004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sz="1600">
                <a:solidFill>
                  <a:schemeClr val="bg1"/>
                </a:solidFill>
                <a:latin typeface="Segoe UI"/>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3" name="Trend 1"/>
          <p:cNvSpPr>
            <a:spLocks noGrp="1"/>
          </p:cNvSpPr>
          <p:nvPr>
            <p:ph type="body" sz="quarter" idx="19" hasCustomPrompt="1"/>
          </p:nvPr>
        </p:nvSpPr>
        <p:spPr>
          <a:xfrm>
            <a:off x="591450" y="3004201"/>
            <a:ext cx="3200400" cy="457200"/>
          </a:xfrm>
          <a:prstGeom prst="rect">
            <a:avLst/>
          </a:prstGeom>
          <a:no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grpSp>
        <p:nvGrpSpPr>
          <p:cNvPr id="26" name="arrow pointing to trend 1" descr="arrow pointing to trend #1"/>
          <p:cNvGrpSpPr/>
          <p:nvPr userDrawn="1"/>
        </p:nvGrpSpPr>
        <p:grpSpPr>
          <a:xfrm flipH="1">
            <a:off x="2062885" y="1926669"/>
            <a:ext cx="1737855" cy="1041141"/>
            <a:chOff x="8426446" y="1916035"/>
            <a:chExt cx="1737855" cy="1041139"/>
          </a:xfrm>
        </p:grpSpPr>
        <p:cxnSp>
          <p:nvCxnSpPr>
            <p:cNvPr id="27" name="Straight Connector 26" descr="arrow to third trend">
              <a:extLst>
                <a:ext uri="{FF2B5EF4-FFF2-40B4-BE49-F238E27FC236}">
                  <a16:creationId xmlns:a16="http://schemas.microsoft.com/office/drawing/2014/main" id="{9BDF9697-EE1B-4B6E-85DA-642A38E28E32}"/>
                </a:ext>
              </a:extLst>
            </p:cNvPr>
            <p:cNvCxnSpPr>
              <a:cxnSpLocks/>
            </p:cNvCxnSpPr>
            <p:nvPr userDrawn="1"/>
          </p:nvCxnSpPr>
          <p:spPr>
            <a:xfrm flipH="1" flipV="1">
              <a:off x="8426446" y="1916035"/>
              <a:ext cx="1480922" cy="83706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8" y="2703089"/>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9" name="Target text box (with blue fill)"/>
          <p:cNvSpPr>
            <a:spLocks noGrp="1"/>
          </p:cNvSpPr>
          <p:nvPr>
            <p:ph type="body" sz="quarter" idx="11" hasCustomPrompt="1"/>
          </p:nvPr>
        </p:nvSpPr>
        <p:spPr>
          <a:xfrm>
            <a:off x="3694167" y="1608952"/>
            <a:ext cx="4800600" cy="830997"/>
          </a:xfrm>
          <a:prstGeom prst="rect">
            <a:avLst/>
          </a:prstGeom>
          <a:solidFill>
            <a:schemeClr val="accent1"/>
          </a:solidFill>
          <a:ln>
            <a:noFill/>
          </a:ln>
        </p:spPr>
        <p:txBody>
          <a:bodyPr lIns="274320" tIns="91440" rIns="274320" bIns="137160" anchor="ctr"/>
          <a:lstStyle>
            <a:lvl1pPr marL="0" indent="0" algn="ctr">
              <a:spcBef>
                <a:spcPts val="0"/>
              </a:spcBef>
              <a:buNone/>
              <a:defRPr sz="3600">
                <a:solidFill>
                  <a:schemeClr val="bg1"/>
                </a:solidFill>
                <a:latin typeface="+mn-lt"/>
              </a:defRPr>
            </a:lvl1pPr>
            <a:lvl2pPr>
              <a:defRPr sz="4800">
                <a:latin typeface="+mn-lt"/>
              </a:defRPr>
            </a:lvl2pPr>
            <a:lvl3pPr>
              <a:defRPr sz="4800">
                <a:latin typeface="+mn-lt"/>
              </a:defRPr>
            </a:lvl3pPr>
            <a:lvl4pPr>
              <a:defRPr sz="4800">
                <a:latin typeface="+mn-lt"/>
              </a:defRPr>
            </a:lvl4pPr>
            <a:lvl5pPr>
              <a:defRPr sz="4800">
                <a:latin typeface="+mn-lt"/>
              </a:defRPr>
            </a:lvl5pPr>
          </a:lstStyle>
          <a:p>
            <a:pPr lvl="0"/>
            <a:r>
              <a:rPr lang="en-US"/>
              <a:t>Target</a:t>
            </a:r>
          </a:p>
        </p:txBody>
      </p:sp>
      <p:sp>
        <p:nvSpPr>
          <p:cNvPr id="31" name="One-line description/summary of chart"/>
          <p:cNvSpPr>
            <a:spLocks noGrp="1"/>
          </p:cNvSpPr>
          <p:nvPr>
            <p:ph type="body" sz="quarter" idx="24" hasCustomPrompt="1"/>
          </p:nvPr>
        </p:nvSpPr>
        <p:spPr>
          <a:xfrm>
            <a:off x="589907" y="1034041"/>
            <a:ext cx="11010978" cy="307777"/>
          </a:xfrm>
          <a:prstGeom prst="rect">
            <a:avLst/>
          </a:prstGeom>
        </p:spPr>
        <p:txBody>
          <a:bodyPr wrap="square" lIns="0" tIns="0" rIns="0" bIns="0" anchor="t" anchorCtr="0">
            <a:spAutoFit/>
          </a:bodyPr>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18" name="Industry trend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Industry trends (2) (3 items)</a:t>
            </a:r>
          </a:p>
        </p:txBody>
      </p:sp>
    </p:spTree>
    <p:extLst>
      <p:ext uri="{BB962C8B-B14F-4D97-AF65-F5344CB8AC3E}">
        <p14:creationId xmlns:p14="http://schemas.microsoft.com/office/powerpoint/2010/main" val="322167260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dustry trends 2 (4 items)">
    <p:spTree>
      <p:nvGrpSpPr>
        <p:cNvPr id="1" name=""/>
        <p:cNvGrpSpPr/>
        <p:nvPr/>
      </p:nvGrpSpPr>
      <p:grpSpPr>
        <a:xfrm>
          <a:off x="0" y="0"/>
          <a:ext cx="0" cy="0"/>
          <a:chOff x="0" y="0"/>
          <a:chExt cx="0" cy="0"/>
        </a:xfrm>
      </p:grpSpPr>
      <p:sp>
        <p:nvSpPr>
          <p:cNvPr id="21" name="Bottom third image placeholder" descr="image placeholder, bottom third of slide">
            <a:extLst>
              <a:ext uri="{FF2B5EF4-FFF2-40B4-BE49-F238E27FC236}">
                <a16:creationId xmlns:a16="http://schemas.microsoft.com/office/drawing/2014/main" id="{054670D4-F032-42E5-B365-53E3401DAA2A}"/>
              </a:ext>
            </a:extLst>
          </p:cNvPr>
          <p:cNvSpPr>
            <a:spLocks noGrp="1"/>
          </p:cNvSpPr>
          <p:nvPr>
            <p:ph type="pic" sz="quarter" idx="29" hasCustomPrompt="1"/>
          </p:nvPr>
        </p:nvSpPr>
        <p:spPr>
          <a:xfrm>
            <a:off x="98" y="4574023"/>
            <a:ext cx="12192000" cy="2286000"/>
          </a:xfrm>
          <a:prstGeom prst="rect">
            <a:avLst/>
          </a:prstGeom>
        </p:spPr>
        <p:txBody>
          <a:bodyPr/>
          <a:lstStyle>
            <a:lvl1pPr marL="0" indent="0">
              <a:buNone/>
              <a:defRPr/>
            </a:lvl1pPr>
          </a:lstStyle>
          <a:p>
            <a:r>
              <a:rPr lang="en-US"/>
              <a:t>Tap to insert photo or illustration</a:t>
            </a:r>
          </a:p>
        </p:txBody>
      </p:sp>
      <p:sp>
        <p:nvSpPr>
          <p:cNvPr id="44" name="trend 4 background box, dark blue">
            <a:extLst>
              <a:ext uri="{FF2B5EF4-FFF2-40B4-BE49-F238E27FC236}">
                <a16:creationId xmlns:a16="http://schemas.microsoft.com/office/drawing/2014/main" id="{92D88079-363A-4009-972C-2BF1F06D1B82}"/>
              </a:ext>
              <a:ext uri="{C183D7F6-B498-43B3-948B-1728B52AA6E4}">
                <adec:decorative xmlns:adec="http://schemas.microsoft.com/office/drawing/2017/decorative" val="1"/>
              </a:ext>
            </a:extLst>
          </p:cNvPr>
          <p:cNvSpPr/>
          <p:nvPr userDrawn="1"/>
        </p:nvSpPr>
        <p:spPr bwMode="auto">
          <a:xfrm>
            <a:off x="9079549" y="3002590"/>
            <a:ext cx="25146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rend 4 brief description">
            <a:extLst>
              <a:ext uri="{FF2B5EF4-FFF2-40B4-BE49-F238E27FC236}">
                <a16:creationId xmlns:a16="http://schemas.microsoft.com/office/drawing/2014/main" id="{390EDDBF-5CC7-4EDC-917D-CF7FFEC71D48}"/>
              </a:ext>
            </a:extLst>
          </p:cNvPr>
          <p:cNvSpPr>
            <a:spLocks noGrp="1"/>
          </p:cNvSpPr>
          <p:nvPr>
            <p:ph type="body" sz="quarter" idx="34" hasCustomPrompt="1"/>
          </p:nvPr>
        </p:nvSpPr>
        <p:spPr>
          <a:xfrm>
            <a:off x="9085951" y="3562521"/>
            <a:ext cx="25146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2" name="Trend 4">
            <a:extLst>
              <a:ext uri="{FF2B5EF4-FFF2-40B4-BE49-F238E27FC236}">
                <a16:creationId xmlns:a16="http://schemas.microsoft.com/office/drawing/2014/main" id="{D329A440-E98A-4479-BC6E-64B2B31D23EA}"/>
              </a:ext>
            </a:extLst>
          </p:cNvPr>
          <p:cNvSpPr>
            <a:spLocks noGrp="1"/>
          </p:cNvSpPr>
          <p:nvPr>
            <p:ph type="body" sz="quarter" idx="33" hasCustomPrompt="1"/>
          </p:nvPr>
        </p:nvSpPr>
        <p:spPr>
          <a:xfrm>
            <a:off x="9085951" y="3002589"/>
            <a:ext cx="2514600" cy="457200"/>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4</a:t>
            </a:r>
          </a:p>
        </p:txBody>
      </p:sp>
      <p:grpSp>
        <p:nvGrpSpPr>
          <p:cNvPr id="3" name="arrow to trend 4"/>
          <p:cNvGrpSpPr/>
          <p:nvPr userDrawn="1"/>
        </p:nvGrpSpPr>
        <p:grpSpPr>
          <a:xfrm>
            <a:off x="8390923" y="1934907"/>
            <a:ext cx="1737855" cy="1032903"/>
            <a:chOff x="8426446" y="1924272"/>
            <a:chExt cx="1737855" cy="1032903"/>
          </a:xfrm>
        </p:grpSpPr>
        <p:cxnSp>
          <p:nvCxnSpPr>
            <p:cNvPr id="11" name="Straight Connector 10" descr="arrow to third trend">
              <a:extLst>
                <a:ext uri="{FF2B5EF4-FFF2-40B4-BE49-F238E27FC236}">
                  <a16:creationId xmlns:a16="http://schemas.microsoft.com/office/drawing/2014/main" id="{9BDF9697-EE1B-4B6E-85DA-642A38E28E32}"/>
                </a:ext>
              </a:extLst>
            </p:cNvPr>
            <p:cNvCxnSpPr>
              <a:cxnSpLocks/>
              <a:stCxn id="15" idx="4"/>
            </p:cNvCxnSpPr>
            <p:nvPr userDrawn="1"/>
          </p:nvCxnSpPr>
          <p:spPr>
            <a:xfrm flipH="1" flipV="1">
              <a:off x="8426446" y="1924272"/>
              <a:ext cx="1480922" cy="837064"/>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8"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3" name="trend 3 background box, dark blue">
            <a:extLst>
              <a:ext uri="{FF2B5EF4-FFF2-40B4-BE49-F238E27FC236}">
                <a16:creationId xmlns:a16="http://schemas.microsoft.com/office/drawing/2014/main" id="{8A2D2E61-F2B9-4F13-B940-E2BBC996E6CE}"/>
              </a:ext>
              <a:ext uri="{C183D7F6-B498-43B3-948B-1728B52AA6E4}">
                <adec:decorative xmlns:adec="http://schemas.microsoft.com/office/drawing/2017/decorative" val="1"/>
              </a:ext>
            </a:extLst>
          </p:cNvPr>
          <p:cNvSpPr/>
          <p:nvPr userDrawn="1"/>
        </p:nvSpPr>
        <p:spPr bwMode="auto">
          <a:xfrm>
            <a:off x="6247767" y="3002590"/>
            <a:ext cx="25146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rend 3 brief description">
            <a:extLst>
              <a:ext uri="{FF2B5EF4-FFF2-40B4-BE49-F238E27FC236}">
                <a16:creationId xmlns:a16="http://schemas.microsoft.com/office/drawing/2014/main" id="{54BCC0EF-5F2C-4301-8B3B-27D0B16B8095}"/>
              </a:ext>
            </a:extLst>
          </p:cNvPr>
          <p:cNvSpPr>
            <a:spLocks noGrp="1"/>
          </p:cNvSpPr>
          <p:nvPr>
            <p:ph type="body" sz="quarter" idx="27" hasCustomPrompt="1"/>
          </p:nvPr>
        </p:nvSpPr>
        <p:spPr>
          <a:xfrm>
            <a:off x="6252687" y="3547343"/>
            <a:ext cx="25146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4" name="Trend 3">
            <a:extLst>
              <a:ext uri="{FF2B5EF4-FFF2-40B4-BE49-F238E27FC236}">
                <a16:creationId xmlns:a16="http://schemas.microsoft.com/office/drawing/2014/main" id="{E28B46EE-258F-497A-8B07-70D12E31EA87}"/>
              </a:ext>
            </a:extLst>
          </p:cNvPr>
          <p:cNvSpPr>
            <a:spLocks noGrp="1"/>
          </p:cNvSpPr>
          <p:nvPr>
            <p:ph type="body" sz="quarter" idx="32" hasCustomPrompt="1"/>
          </p:nvPr>
        </p:nvSpPr>
        <p:spPr>
          <a:xfrm>
            <a:off x="6254452" y="3002589"/>
            <a:ext cx="2514600" cy="457200"/>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3</a:t>
            </a:r>
          </a:p>
        </p:txBody>
      </p:sp>
      <p:grpSp>
        <p:nvGrpSpPr>
          <p:cNvPr id="4" name="arrow to trend 3"/>
          <p:cNvGrpSpPr/>
          <p:nvPr userDrawn="1"/>
        </p:nvGrpSpPr>
        <p:grpSpPr>
          <a:xfrm>
            <a:off x="7389030" y="2413443"/>
            <a:ext cx="254085" cy="554366"/>
            <a:chOff x="5975550" y="2413443"/>
            <a:chExt cx="254085" cy="554366"/>
          </a:xfrm>
        </p:grpSpPr>
        <p:cxnSp>
          <p:nvCxnSpPr>
            <p:cNvPr id="10" name="Straight Connector 9" descr="arrow to rend 2">
              <a:extLst>
                <a:ext uri="{FF2B5EF4-FFF2-40B4-BE49-F238E27FC236}">
                  <a16:creationId xmlns:a16="http://schemas.microsoft.com/office/drawing/2014/main" id="{F7BA059A-F6EF-4D23-A6D0-89513A1E9463}"/>
                </a:ext>
              </a:extLst>
            </p:cNvPr>
            <p:cNvCxnSpPr>
              <a:cxnSpLocks/>
            </p:cNvCxnSpPr>
            <p:nvPr userDrawn="1"/>
          </p:nvCxnSpPr>
          <p:spPr>
            <a:xfrm flipV="1">
              <a:off x="6102858" y="2413443"/>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row" title="Icon of an arrow">
              <a:extLst>
                <a:ext uri="{FF2B5EF4-FFF2-40B4-BE49-F238E27FC236}">
                  <a16:creationId xmlns:a16="http://schemas.microsoft.com/office/drawing/2014/main" id="{646FC968-4B2E-42DE-B0ED-42EFF3C069B5}"/>
                </a:ext>
              </a:extLst>
            </p:cNvPr>
            <p:cNvSpPr>
              <a:spLocks noChangeAspect="1" noEditPoints="1"/>
            </p:cNvSpPr>
            <p:nvPr userDrawn="1"/>
          </p:nvSpPr>
          <p:spPr bwMode="auto">
            <a:xfrm rot="5400000">
              <a:off x="5964916"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2" name="trend 2 background box, dark blue">
            <a:extLst>
              <a:ext uri="{FF2B5EF4-FFF2-40B4-BE49-F238E27FC236}">
                <a16:creationId xmlns:a16="http://schemas.microsoft.com/office/drawing/2014/main" id="{85449AC7-C53A-49BB-8C9F-36E798B58A76}"/>
              </a:ext>
              <a:ext uri="{C183D7F6-B498-43B3-948B-1728B52AA6E4}">
                <adec:decorative xmlns:adec="http://schemas.microsoft.com/office/drawing/2017/decorative" val="1"/>
              </a:ext>
            </a:extLst>
          </p:cNvPr>
          <p:cNvSpPr/>
          <p:nvPr userDrawn="1"/>
        </p:nvSpPr>
        <p:spPr bwMode="auto">
          <a:xfrm>
            <a:off x="3415984" y="3002590"/>
            <a:ext cx="25146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rend 2 brief description">
            <a:extLst>
              <a:ext uri="{FF2B5EF4-FFF2-40B4-BE49-F238E27FC236}">
                <a16:creationId xmlns:a16="http://schemas.microsoft.com/office/drawing/2014/main" id="{54BCC0EF-5F2C-4301-8B3B-27D0B16B8095}"/>
              </a:ext>
            </a:extLst>
          </p:cNvPr>
          <p:cNvSpPr>
            <a:spLocks noGrp="1"/>
          </p:cNvSpPr>
          <p:nvPr>
            <p:ph type="body" sz="quarter" idx="25" hasCustomPrompt="1"/>
          </p:nvPr>
        </p:nvSpPr>
        <p:spPr>
          <a:xfrm>
            <a:off x="3419423" y="3547343"/>
            <a:ext cx="25146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lang="en-US" sz="1600" kern="1200" spc="0" baseline="0" dirty="0">
                <a:solidFill>
                  <a:schemeClr val="bg1"/>
                </a:solidFill>
                <a:latin typeface="Segoe UI"/>
                <a:ea typeface="+mn-ea"/>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0" name="Trend 2">
            <a:extLst>
              <a:ext uri="{FF2B5EF4-FFF2-40B4-BE49-F238E27FC236}">
                <a16:creationId xmlns:a16="http://schemas.microsoft.com/office/drawing/2014/main" id="{B5305748-56FF-4C98-974A-EF2688982E0A}"/>
              </a:ext>
            </a:extLst>
          </p:cNvPr>
          <p:cNvSpPr>
            <a:spLocks noGrp="1"/>
          </p:cNvSpPr>
          <p:nvPr>
            <p:ph type="body" sz="quarter" idx="30" hasCustomPrompt="1"/>
          </p:nvPr>
        </p:nvSpPr>
        <p:spPr>
          <a:xfrm>
            <a:off x="3422950" y="3002589"/>
            <a:ext cx="2514600" cy="457200"/>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2</a:t>
            </a:r>
          </a:p>
        </p:txBody>
      </p:sp>
      <p:grpSp>
        <p:nvGrpSpPr>
          <p:cNvPr id="33" name="arrow to trend 2">
            <a:extLst>
              <a:ext uri="{FF2B5EF4-FFF2-40B4-BE49-F238E27FC236}">
                <a16:creationId xmlns:a16="http://schemas.microsoft.com/office/drawing/2014/main" id="{A5CE628F-A357-496E-B0B0-A16BCBB1DFA2}"/>
              </a:ext>
            </a:extLst>
          </p:cNvPr>
          <p:cNvGrpSpPr/>
          <p:nvPr userDrawn="1"/>
        </p:nvGrpSpPr>
        <p:grpSpPr>
          <a:xfrm>
            <a:off x="4535604" y="2423171"/>
            <a:ext cx="254085" cy="554366"/>
            <a:chOff x="5975550" y="2413443"/>
            <a:chExt cx="254085" cy="554366"/>
          </a:xfrm>
        </p:grpSpPr>
        <p:cxnSp>
          <p:nvCxnSpPr>
            <p:cNvPr id="34" name="Straight Connector 33" descr="arrow to rend 2">
              <a:extLst>
                <a:ext uri="{FF2B5EF4-FFF2-40B4-BE49-F238E27FC236}">
                  <a16:creationId xmlns:a16="http://schemas.microsoft.com/office/drawing/2014/main" id="{3D95B568-DC9B-4376-987D-3FCE2BC10FDF}"/>
                </a:ext>
              </a:extLst>
            </p:cNvPr>
            <p:cNvCxnSpPr>
              <a:cxnSpLocks/>
            </p:cNvCxnSpPr>
            <p:nvPr userDrawn="1"/>
          </p:nvCxnSpPr>
          <p:spPr>
            <a:xfrm flipV="1">
              <a:off x="6102858" y="2413443"/>
              <a:ext cx="1" cy="27901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arrow" title="Icon of an arrow">
              <a:extLst>
                <a:ext uri="{FF2B5EF4-FFF2-40B4-BE49-F238E27FC236}">
                  <a16:creationId xmlns:a16="http://schemas.microsoft.com/office/drawing/2014/main" id="{C6A71F39-DF28-4EA5-9ED1-7744F3F2D0BD}"/>
                </a:ext>
              </a:extLst>
            </p:cNvPr>
            <p:cNvSpPr>
              <a:spLocks noChangeAspect="1" noEditPoints="1"/>
            </p:cNvSpPr>
            <p:nvPr userDrawn="1"/>
          </p:nvSpPr>
          <p:spPr bwMode="auto">
            <a:xfrm rot="5400000">
              <a:off x="5964916" y="2703090"/>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2" name="trend 1 background box, dark blue">
            <a:extLst>
              <a:ext uri="{FF2B5EF4-FFF2-40B4-BE49-F238E27FC236}">
                <a16:creationId xmlns:a16="http://schemas.microsoft.com/office/drawing/2014/main" id="{616B1C3F-DC6C-4B8F-B8DF-C374C9C5EFCE}"/>
              </a:ext>
              <a:ext uri="{C183D7F6-B498-43B3-948B-1728B52AA6E4}">
                <adec:decorative xmlns:adec="http://schemas.microsoft.com/office/drawing/2017/decorative" val="1"/>
              </a:ext>
            </a:extLst>
          </p:cNvPr>
          <p:cNvSpPr/>
          <p:nvPr userDrawn="1"/>
        </p:nvSpPr>
        <p:spPr bwMode="auto">
          <a:xfrm>
            <a:off x="584200" y="3002590"/>
            <a:ext cx="2514600" cy="1234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rend 1 brief description">
            <a:extLst>
              <a:ext uri="{FF2B5EF4-FFF2-40B4-BE49-F238E27FC236}">
                <a16:creationId xmlns:a16="http://schemas.microsoft.com/office/drawing/2014/main" id="{54BCC0EF-5F2C-4301-8B3B-27D0B16B8095}"/>
              </a:ext>
            </a:extLst>
          </p:cNvPr>
          <p:cNvSpPr>
            <a:spLocks noGrp="1"/>
          </p:cNvSpPr>
          <p:nvPr>
            <p:ph type="body" sz="quarter" idx="16" hasCustomPrompt="1"/>
          </p:nvPr>
        </p:nvSpPr>
        <p:spPr>
          <a:xfrm>
            <a:off x="586158" y="3547343"/>
            <a:ext cx="2514600" cy="691298"/>
          </a:xfrm>
          <a:prstGeom prst="rect">
            <a:avLst/>
          </a:prstGeom>
        </p:spPr>
        <p:txBody>
          <a:bodyPr lIns="182880" tIns="91440" rIns="182880" bIns="91440" anchor="t" anchorCtr="0">
            <a:noAutofit/>
          </a:bodyPr>
          <a:lstStyle>
            <a:lvl1pPr marL="0" indent="0" algn="l">
              <a:buFont typeface="Arial" panose="020B0604020202020204" pitchFamily="34" charset="0"/>
              <a:buNone/>
              <a:defRPr sz="1600">
                <a:solidFill>
                  <a:schemeClr val="bg1"/>
                </a:solidFill>
                <a:latin typeface="Segoe UI"/>
                <a:cs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endParaRPr lang="en-US"/>
          </a:p>
        </p:txBody>
      </p:sp>
      <p:sp>
        <p:nvSpPr>
          <p:cNvPr id="23" name="Trend 1"/>
          <p:cNvSpPr>
            <a:spLocks noGrp="1"/>
          </p:cNvSpPr>
          <p:nvPr>
            <p:ph type="body" sz="quarter" idx="19" hasCustomPrompt="1"/>
          </p:nvPr>
        </p:nvSpPr>
        <p:spPr>
          <a:xfrm>
            <a:off x="591450" y="3002589"/>
            <a:ext cx="2514600" cy="457200"/>
          </a:xfrm>
          <a:prstGeom prst="rect">
            <a:avLst/>
          </a:prstGeom>
          <a:solidFill>
            <a:srgbClr val="002050">
              <a:alpha val="90000"/>
            </a:srgbClr>
          </a:solidFill>
        </p:spPr>
        <p:txBody>
          <a:bodyPr tIns="0" bIns="0">
            <a:noAutofit/>
          </a:bodyPr>
          <a:lstStyle>
            <a:lvl1pPr marL="0" indent="0" algn="ctr">
              <a:buNone/>
              <a:defRPr sz="3200">
                <a:solidFill>
                  <a:schemeClr val="bg1"/>
                </a:solidFill>
                <a:latin typeface="+mn-lt"/>
              </a:defRPr>
            </a:lvl1pPr>
            <a:lvl2pPr>
              <a:defRPr sz="4800">
                <a:latin typeface="+mj-lt"/>
              </a:defRPr>
            </a:lvl2pPr>
            <a:lvl3pPr>
              <a:defRPr sz="4800">
                <a:latin typeface="+mj-lt"/>
              </a:defRPr>
            </a:lvl3pPr>
            <a:lvl4pPr>
              <a:defRPr sz="4800">
                <a:latin typeface="+mj-lt"/>
              </a:defRPr>
            </a:lvl4pPr>
            <a:lvl5pPr>
              <a:defRPr sz="4800">
                <a:latin typeface="+mj-lt"/>
              </a:defRPr>
            </a:lvl5pPr>
          </a:lstStyle>
          <a:p>
            <a:pPr lvl="0"/>
            <a:r>
              <a:rPr lang="en-US"/>
              <a:t>1</a:t>
            </a:r>
          </a:p>
        </p:txBody>
      </p:sp>
      <p:grpSp>
        <p:nvGrpSpPr>
          <p:cNvPr id="26" name="arrow to trend 1"/>
          <p:cNvGrpSpPr/>
          <p:nvPr userDrawn="1"/>
        </p:nvGrpSpPr>
        <p:grpSpPr>
          <a:xfrm flipH="1">
            <a:off x="2062885" y="1926669"/>
            <a:ext cx="1737855" cy="1041141"/>
            <a:chOff x="8426446" y="1916035"/>
            <a:chExt cx="1737855" cy="1041139"/>
          </a:xfrm>
        </p:grpSpPr>
        <p:cxnSp>
          <p:nvCxnSpPr>
            <p:cNvPr id="27" name="Straight Connector 26" descr="arrow to third trend">
              <a:extLst>
                <a:ext uri="{FF2B5EF4-FFF2-40B4-BE49-F238E27FC236}">
                  <a16:creationId xmlns:a16="http://schemas.microsoft.com/office/drawing/2014/main" id="{9BDF9697-EE1B-4B6E-85DA-642A38E28E32}"/>
                </a:ext>
              </a:extLst>
            </p:cNvPr>
            <p:cNvCxnSpPr>
              <a:cxnSpLocks/>
            </p:cNvCxnSpPr>
            <p:nvPr userDrawn="1"/>
          </p:nvCxnSpPr>
          <p:spPr>
            <a:xfrm flipH="1" flipV="1">
              <a:off x="8426446" y="1916035"/>
              <a:ext cx="1480922" cy="83706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arrow" title="Icon of an arrow">
              <a:extLst>
                <a:ext uri="{FF2B5EF4-FFF2-40B4-BE49-F238E27FC236}">
                  <a16:creationId xmlns:a16="http://schemas.microsoft.com/office/drawing/2014/main" id="{917BCCEB-5A3D-414F-9E96-DC72FB3678EA}"/>
                </a:ext>
              </a:extLst>
            </p:cNvPr>
            <p:cNvSpPr>
              <a:spLocks noChangeAspect="1" noEditPoints="1"/>
            </p:cNvSpPr>
            <p:nvPr userDrawn="1"/>
          </p:nvSpPr>
          <p:spPr bwMode="auto">
            <a:xfrm rot="1784805">
              <a:off x="9888948" y="2703089"/>
              <a:ext cx="275353" cy="254085"/>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63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9" name="Target text box, with blue fill"/>
          <p:cNvSpPr>
            <a:spLocks noGrp="1"/>
          </p:cNvSpPr>
          <p:nvPr>
            <p:ph type="body" sz="quarter" idx="11" hasCustomPrompt="1"/>
          </p:nvPr>
        </p:nvSpPr>
        <p:spPr>
          <a:xfrm>
            <a:off x="3694167" y="1608952"/>
            <a:ext cx="4800600" cy="830997"/>
          </a:xfrm>
          <a:prstGeom prst="rect">
            <a:avLst/>
          </a:prstGeom>
          <a:solidFill>
            <a:schemeClr val="accent1"/>
          </a:solidFill>
          <a:ln>
            <a:noFill/>
          </a:ln>
        </p:spPr>
        <p:txBody>
          <a:bodyPr lIns="274320" tIns="91440" rIns="274320" bIns="137160" anchor="ctr"/>
          <a:lstStyle>
            <a:lvl1pPr marL="0" indent="0" algn="ctr">
              <a:spcBef>
                <a:spcPts val="0"/>
              </a:spcBef>
              <a:buNone/>
              <a:defRPr sz="3600">
                <a:solidFill>
                  <a:schemeClr val="bg1"/>
                </a:solidFill>
                <a:latin typeface="+mn-lt"/>
              </a:defRPr>
            </a:lvl1pPr>
            <a:lvl2pPr>
              <a:defRPr sz="4800">
                <a:latin typeface="+mn-lt"/>
              </a:defRPr>
            </a:lvl2pPr>
            <a:lvl3pPr>
              <a:defRPr sz="4800">
                <a:latin typeface="+mn-lt"/>
              </a:defRPr>
            </a:lvl3pPr>
            <a:lvl4pPr>
              <a:defRPr sz="4800">
                <a:latin typeface="+mn-lt"/>
              </a:defRPr>
            </a:lvl4pPr>
            <a:lvl5pPr>
              <a:defRPr sz="4800">
                <a:latin typeface="+mn-lt"/>
              </a:defRPr>
            </a:lvl5pPr>
          </a:lstStyle>
          <a:p>
            <a:pPr lvl="0"/>
            <a:r>
              <a:rPr lang="en-US"/>
              <a:t>Target</a:t>
            </a:r>
          </a:p>
        </p:txBody>
      </p:sp>
      <p:sp>
        <p:nvSpPr>
          <p:cNvPr id="31" name="Subtitle/description of chart"/>
          <p:cNvSpPr>
            <a:spLocks noGrp="1"/>
          </p:cNvSpPr>
          <p:nvPr>
            <p:ph type="body" sz="quarter" idx="24" hasCustomPrompt="1"/>
          </p:nvPr>
        </p:nvSpPr>
        <p:spPr>
          <a:xfrm>
            <a:off x="589907" y="1034041"/>
            <a:ext cx="11010978" cy="307777"/>
          </a:xfrm>
          <a:prstGeom prst="rect">
            <a:avLst/>
          </a:prstGeom>
        </p:spPr>
        <p:txBody>
          <a:bodyPr wrap="square" lIns="0" tIns="0" rIns="0" bIns="0" anchor="t" anchorCtr="0">
            <a:spAutoFit/>
          </a:bodyPr>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chart</a:t>
            </a:r>
          </a:p>
        </p:txBody>
      </p:sp>
      <p:sp>
        <p:nvSpPr>
          <p:cNvPr id="18" name="Industry trend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Industry trends (2) (4 items)</a:t>
            </a:r>
          </a:p>
        </p:txBody>
      </p:sp>
    </p:spTree>
    <p:extLst>
      <p:ext uri="{BB962C8B-B14F-4D97-AF65-F5344CB8AC3E}">
        <p14:creationId xmlns:p14="http://schemas.microsoft.com/office/powerpoint/2010/main" val="1115976701"/>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dustry trends 3">
    <p:spTree>
      <p:nvGrpSpPr>
        <p:cNvPr id="1" name=""/>
        <p:cNvGrpSpPr/>
        <p:nvPr/>
      </p:nvGrpSpPr>
      <p:grpSpPr>
        <a:xfrm>
          <a:off x="0" y="0"/>
          <a:ext cx="0" cy="0"/>
          <a:chOff x="0" y="0"/>
          <a:chExt cx="0" cy="0"/>
        </a:xfrm>
      </p:grpSpPr>
      <p:sp>
        <p:nvSpPr>
          <p:cNvPr id="6" name="Oval, dark blue" descr="circle graphic indicating four trends">
            <a:extLst>
              <a:ext uri="{FF2B5EF4-FFF2-40B4-BE49-F238E27FC236}">
                <a16:creationId xmlns:a16="http://schemas.microsoft.com/office/drawing/2014/main" id="{943E49F5-AABD-408A-A412-71953492BFE5}"/>
              </a:ext>
            </a:extLst>
          </p:cNvPr>
          <p:cNvSpPr/>
          <p:nvPr userDrawn="1"/>
        </p:nvSpPr>
        <p:spPr>
          <a:xfrm>
            <a:off x="6414307" y="861710"/>
            <a:ext cx="5170998" cy="5146915"/>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grpSp>
        <p:nvGrpSpPr>
          <p:cNvPr id="2" name="Borders between quadrants">
            <a:extLst>
              <a:ext uri="{FF2B5EF4-FFF2-40B4-BE49-F238E27FC236}">
                <a16:creationId xmlns:a16="http://schemas.microsoft.com/office/drawing/2014/main" id="{2A13F0D0-8288-4E12-975C-BC749D51E37A}"/>
              </a:ext>
            </a:extLst>
          </p:cNvPr>
          <p:cNvGrpSpPr/>
          <p:nvPr userDrawn="1"/>
        </p:nvGrpSpPr>
        <p:grpSpPr>
          <a:xfrm>
            <a:off x="6375228" y="801303"/>
            <a:ext cx="5246688" cy="5258575"/>
            <a:chOff x="6375227" y="826355"/>
            <a:chExt cx="5246688" cy="5258575"/>
          </a:xfrm>
        </p:grpSpPr>
        <p:sp>
          <p:nvSpPr>
            <p:cNvPr id="7" name="Rectangle 6" descr="Divider">
              <a:extLst>
                <a:ext uri="{FF2B5EF4-FFF2-40B4-BE49-F238E27FC236}">
                  <a16:creationId xmlns:a16="http://schemas.microsoft.com/office/drawing/2014/main" id="{CC0556AC-A970-44EB-9A36-07CE714CFF58}"/>
                </a:ext>
              </a:extLst>
            </p:cNvPr>
            <p:cNvSpPr/>
            <p:nvPr userDrawn="1"/>
          </p:nvSpPr>
          <p:spPr>
            <a:xfrm>
              <a:off x="8908634" y="826355"/>
              <a:ext cx="223629" cy="525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8" name="Rectangle 7" descr="Divider">
              <a:extLst>
                <a:ext uri="{FF2B5EF4-FFF2-40B4-BE49-F238E27FC236}">
                  <a16:creationId xmlns:a16="http://schemas.microsoft.com/office/drawing/2014/main" id="{EC754A06-D997-43B7-8460-C9D797DE92F0}"/>
                </a:ext>
              </a:extLst>
            </p:cNvPr>
            <p:cNvSpPr/>
            <p:nvPr userDrawn="1"/>
          </p:nvSpPr>
          <p:spPr>
            <a:xfrm rot="5400000">
              <a:off x="8903958"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grpSp>
      <p:sp>
        <p:nvSpPr>
          <p:cNvPr id="9" name="Arrow (pointing lower left to upper left)" descr="arrow to first trend">
            <a:extLst>
              <a:ext uri="{FF2B5EF4-FFF2-40B4-BE49-F238E27FC236}">
                <a16:creationId xmlns:a16="http://schemas.microsoft.com/office/drawing/2014/main" id="{3374099B-0165-4FB6-A0FA-13B660C58341}"/>
              </a:ext>
            </a:extLst>
          </p:cNvPr>
          <p:cNvSpPr/>
          <p:nvPr userDrawn="1"/>
        </p:nvSpPr>
        <p:spPr>
          <a:xfrm rot="16200000">
            <a:off x="6639387" y="2896934"/>
            <a:ext cx="65569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21" name="Trend (lower left, 1 or 2 words)">
            <a:extLst>
              <a:ext uri="{FF2B5EF4-FFF2-40B4-BE49-F238E27FC236}">
                <a16:creationId xmlns:a16="http://schemas.microsoft.com/office/drawing/2014/main" id="{855FA377-7279-4024-84F0-83BFBBDD603C}"/>
              </a:ext>
            </a:extLst>
          </p:cNvPr>
          <p:cNvSpPr>
            <a:spLocks noGrp="1"/>
          </p:cNvSpPr>
          <p:nvPr>
            <p:ph type="body" sz="quarter" idx="14" hasCustomPrompt="1"/>
          </p:nvPr>
        </p:nvSpPr>
        <p:spPr>
          <a:xfrm>
            <a:off x="7304708" y="4604057"/>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16" name="Arrow (pointing lower right to lower left)" descr="arrow to fourth trend">
            <a:extLst>
              <a:ext uri="{FF2B5EF4-FFF2-40B4-BE49-F238E27FC236}">
                <a16:creationId xmlns:a16="http://schemas.microsoft.com/office/drawing/2014/main" id="{39866C0F-AA4D-4019-8AD7-9D9A0CCFEAB8}"/>
              </a:ext>
            </a:extLst>
          </p:cNvPr>
          <p:cNvSpPr/>
          <p:nvPr userDrawn="1"/>
        </p:nvSpPr>
        <p:spPr>
          <a:xfrm rot="10800000">
            <a:off x="8354776" y="5249040"/>
            <a:ext cx="651007"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20" name="Trend (lower right, 1 or 2 words)">
            <a:extLst>
              <a:ext uri="{FF2B5EF4-FFF2-40B4-BE49-F238E27FC236}">
                <a16:creationId xmlns:a16="http://schemas.microsoft.com/office/drawing/2014/main" id="{EFDED4A5-D6ED-4148-B610-E50BDCCA80F8}"/>
              </a:ext>
            </a:extLst>
          </p:cNvPr>
          <p:cNvSpPr>
            <a:spLocks noGrp="1"/>
          </p:cNvSpPr>
          <p:nvPr>
            <p:ph type="body" sz="quarter" idx="13" hasCustomPrompt="1"/>
          </p:nvPr>
        </p:nvSpPr>
        <p:spPr>
          <a:xfrm>
            <a:off x="9732497" y="4604056"/>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15" name="Arrow (pointing upper right to lower right)" descr="Arrow to third trend">
            <a:extLst>
              <a:ext uri="{FF2B5EF4-FFF2-40B4-BE49-F238E27FC236}">
                <a16:creationId xmlns:a16="http://schemas.microsoft.com/office/drawing/2014/main" id="{AEF3797B-4750-426C-95F7-8A9B87A1BF19}"/>
              </a:ext>
            </a:extLst>
          </p:cNvPr>
          <p:cNvSpPr/>
          <p:nvPr userDrawn="1"/>
        </p:nvSpPr>
        <p:spPr>
          <a:xfrm rot="5400000">
            <a:off x="10712172" y="3581856"/>
            <a:ext cx="651231"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19" name="Trend (upper right, 1 or 2 words)">
            <a:extLst>
              <a:ext uri="{FF2B5EF4-FFF2-40B4-BE49-F238E27FC236}">
                <a16:creationId xmlns:a16="http://schemas.microsoft.com/office/drawing/2014/main" id="{1D33CFC2-0BB1-4666-861D-E7C328A17136}"/>
              </a:ext>
            </a:extLst>
          </p:cNvPr>
          <p:cNvSpPr>
            <a:spLocks noGrp="1"/>
          </p:cNvSpPr>
          <p:nvPr>
            <p:ph type="body" sz="quarter" idx="12" hasCustomPrompt="1"/>
          </p:nvPr>
        </p:nvSpPr>
        <p:spPr>
          <a:xfrm>
            <a:off x="9732497" y="2098475"/>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22" name="Arrow (pointing upper left to upper right)" descr="Arrow to second trend">
            <a:extLst>
              <a:ext uri="{FF2B5EF4-FFF2-40B4-BE49-F238E27FC236}">
                <a16:creationId xmlns:a16="http://schemas.microsoft.com/office/drawing/2014/main" id="{6F20460A-179D-41E1-9740-952B6D705A51}"/>
              </a:ext>
            </a:extLst>
          </p:cNvPr>
          <p:cNvSpPr/>
          <p:nvPr userDrawn="1"/>
        </p:nvSpPr>
        <p:spPr>
          <a:xfrm>
            <a:off x="9025049" y="1200105"/>
            <a:ext cx="65458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23" name="Trend (upper left, 1 or 2 words)">
            <a:extLst>
              <a:ext uri="{FF2B5EF4-FFF2-40B4-BE49-F238E27FC236}">
                <a16:creationId xmlns:a16="http://schemas.microsoft.com/office/drawing/2014/main" id="{F6570606-C59D-4B3A-BD41-38A2BA470911}"/>
              </a:ext>
            </a:extLst>
          </p:cNvPr>
          <p:cNvSpPr>
            <a:spLocks noGrp="1"/>
          </p:cNvSpPr>
          <p:nvPr>
            <p:ph type="body" sz="quarter" idx="15" hasCustomPrompt="1"/>
          </p:nvPr>
        </p:nvSpPr>
        <p:spPr>
          <a:xfrm>
            <a:off x="7304708" y="2102978"/>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
        <p:nvSpPr>
          <p:cNvPr id="3" name="Background box, left side, dark blue">
            <a:extLst>
              <a:ext uri="{FF2B5EF4-FFF2-40B4-BE49-F238E27FC236}">
                <a16:creationId xmlns:a16="http://schemas.microsoft.com/office/drawing/2014/main" id="{E449252A-2B17-4CAA-A28F-430278CF9A10}"/>
              </a:ext>
              <a:ext uri="{C183D7F6-B498-43B3-948B-1728B52AA6E4}">
                <adec:decorative xmlns:adec="http://schemas.microsoft.com/office/drawing/2017/decorative" val="1"/>
              </a:ext>
            </a:extLst>
          </p:cNvPr>
          <p:cNvSpPr/>
          <p:nvPr userDrawn="1"/>
        </p:nvSpPr>
        <p:spPr bwMode="auto">
          <a:xfrm>
            <a:off x="0" y="0"/>
            <a:ext cx="6096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Descriptive/explanatory text">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85788" y="1435101"/>
            <a:ext cx="5356225" cy="430887"/>
          </a:xfrm>
        </p:spPr>
        <p:txBody>
          <a:bodyPr lIns="0" tIns="0" rIns="0" bIns="0">
            <a:spAutoFit/>
          </a:bodyPr>
          <a:lstStyle>
            <a:lvl1pPr marL="0" indent="0">
              <a:spcBef>
                <a:spcPts val="0"/>
              </a:spcBef>
              <a:buNone/>
              <a:defRPr sz="2800">
                <a:solidFill>
                  <a:schemeClr val="bg1"/>
                </a:solidFill>
                <a:latin typeface="+mn-lt"/>
              </a:defRPr>
            </a:lvl1pPr>
          </a:lstStyle>
          <a:p>
            <a:pPr lvl="0"/>
            <a:r>
              <a:rPr lang="en-US"/>
              <a:t>Descriptive text</a:t>
            </a:r>
          </a:p>
        </p:txBody>
      </p:sp>
      <p:sp>
        <p:nvSpPr>
          <p:cNvPr id="25" name="Industry trends 3 slide title">
            <a:extLst>
              <a:ext uri="{FF2B5EF4-FFF2-40B4-BE49-F238E27FC236}">
                <a16:creationId xmlns:a16="http://schemas.microsoft.com/office/drawing/2014/main" id="{3A2D00D3-3CDD-44D0-8923-C8DDB8B8491E}"/>
              </a:ext>
            </a:extLst>
          </p:cNvPr>
          <p:cNvSpPr>
            <a:spLocks noGrp="1"/>
          </p:cNvSpPr>
          <p:nvPr>
            <p:ph type="title" hasCustomPrompt="1"/>
          </p:nvPr>
        </p:nvSpPr>
        <p:spPr>
          <a:xfrm>
            <a:off x="588264" y="457200"/>
            <a:ext cx="5507737" cy="553998"/>
          </a:xfrm>
        </p:spPr>
        <p:txBody>
          <a:bodyPr lIns="0" tIns="0" rIns="0" bIns="0"/>
          <a:lstStyle>
            <a:lvl1pPr>
              <a:defRPr>
                <a:solidFill>
                  <a:schemeClr val="bg1"/>
                </a:solidFill>
              </a:defRPr>
            </a:lvl1pPr>
          </a:lstStyle>
          <a:p>
            <a:r>
              <a:rPr lang="en-US"/>
              <a:t>Industry trends (3) (dark)</a:t>
            </a:r>
          </a:p>
        </p:txBody>
      </p:sp>
    </p:spTree>
    <p:extLst>
      <p:ext uri="{BB962C8B-B14F-4D97-AF65-F5344CB8AC3E}">
        <p14:creationId xmlns:p14="http://schemas.microsoft.com/office/powerpoint/2010/main" val="253699273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dustry trends 3 (alternate)">
    <p:spTree>
      <p:nvGrpSpPr>
        <p:cNvPr id="1" name=""/>
        <p:cNvGrpSpPr/>
        <p:nvPr/>
      </p:nvGrpSpPr>
      <p:grpSpPr>
        <a:xfrm>
          <a:off x="0" y="0"/>
          <a:ext cx="0" cy="0"/>
          <a:chOff x="0" y="0"/>
          <a:chExt cx="0" cy="0"/>
        </a:xfrm>
      </p:grpSpPr>
      <p:sp>
        <p:nvSpPr>
          <p:cNvPr id="17" name="Oval, dark blue" descr="circle graphic indicating four trends">
            <a:extLst>
              <a:ext uri="{FF2B5EF4-FFF2-40B4-BE49-F238E27FC236}">
                <a16:creationId xmlns:a16="http://schemas.microsoft.com/office/drawing/2014/main" id="{A9ED27B5-3A52-4764-A158-5A10FAE5889E}"/>
              </a:ext>
            </a:extLst>
          </p:cNvPr>
          <p:cNvSpPr/>
          <p:nvPr userDrawn="1"/>
        </p:nvSpPr>
        <p:spPr>
          <a:xfrm>
            <a:off x="6414307" y="861710"/>
            <a:ext cx="5170998" cy="5146915"/>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grpSp>
        <p:nvGrpSpPr>
          <p:cNvPr id="24" name="Borders between quadrants">
            <a:extLst>
              <a:ext uri="{FF2B5EF4-FFF2-40B4-BE49-F238E27FC236}">
                <a16:creationId xmlns:a16="http://schemas.microsoft.com/office/drawing/2014/main" id="{8B5FDC90-C74B-43F0-A475-D800B95CE5AB}"/>
              </a:ext>
            </a:extLst>
          </p:cNvPr>
          <p:cNvGrpSpPr/>
          <p:nvPr userDrawn="1"/>
        </p:nvGrpSpPr>
        <p:grpSpPr>
          <a:xfrm>
            <a:off x="6375228" y="801303"/>
            <a:ext cx="5246688" cy="5258575"/>
            <a:chOff x="6375227" y="826355"/>
            <a:chExt cx="5246688" cy="5258575"/>
          </a:xfrm>
        </p:grpSpPr>
        <p:sp>
          <p:nvSpPr>
            <p:cNvPr id="26" name="Rectangle 25" descr="Divider">
              <a:extLst>
                <a:ext uri="{FF2B5EF4-FFF2-40B4-BE49-F238E27FC236}">
                  <a16:creationId xmlns:a16="http://schemas.microsoft.com/office/drawing/2014/main" id="{DD136743-192F-4CFE-A555-E801791A4EB0}"/>
                </a:ext>
              </a:extLst>
            </p:cNvPr>
            <p:cNvSpPr/>
            <p:nvPr userDrawn="1"/>
          </p:nvSpPr>
          <p:spPr>
            <a:xfrm>
              <a:off x="8908634" y="826355"/>
              <a:ext cx="223629" cy="5258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sp>
          <p:nvSpPr>
            <p:cNvPr id="27" name="Rectangle 26" descr="Divider">
              <a:extLst>
                <a:ext uri="{FF2B5EF4-FFF2-40B4-BE49-F238E27FC236}">
                  <a16:creationId xmlns:a16="http://schemas.microsoft.com/office/drawing/2014/main" id="{5513E219-3943-4F05-8FBC-3216B111E1AC}"/>
                </a:ext>
              </a:extLst>
            </p:cNvPr>
            <p:cNvSpPr/>
            <p:nvPr userDrawn="1"/>
          </p:nvSpPr>
          <p:spPr>
            <a:xfrm rot="5400000">
              <a:off x="8903958" y="835154"/>
              <a:ext cx="189225" cy="5246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a:p>
          </p:txBody>
        </p:sp>
      </p:grpSp>
      <p:sp>
        <p:nvSpPr>
          <p:cNvPr id="28" name="Arrow (pointing lower left to upper left)" descr="arrow to first trend">
            <a:extLst>
              <a:ext uri="{FF2B5EF4-FFF2-40B4-BE49-F238E27FC236}">
                <a16:creationId xmlns:a16="http://schemas.microsoft.com/office/drawing/2014/main" id="{DF387DDB-8DFD-4757-A1F2-007AE6471F30}"/>
              </a:ext>
            </a:extLst>
          </p:cNvPr>
          <p:cNvSpPr/>
          <p:nvPr userDrawn="1"/>
        </p:nvSpPr>
        <p:spPr>
          <a:xfrm rot="16200000">
            <a:off x="6639387" y="2896934"/>
            <a:ext cx="65569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29" name="Trend (lower left, 1 or 2 words)">
            <a:extLst>
              <a:ext uri="{FF2B5EF4-FFF2-40B4-BE49-F238E27FC236}">
                <a16:creationId xmlns:a16="http://schemas.microsoft.com/office/drawing/2014/main" id="{75DB82C0-FB06-4883-8942-8D6AD1034183}"/>
              </a:ext>
            </a:extLst>
          </p:cNvPr>
          <p:cNvSpPr>
            <a:spLocks noGrp="1"/>
          </p:cNvSpPr>
          <p:nvPr>
            <p:ph type="body" sz="quarter" idx="14" hasCustomPrompt="1"/>
          </p:nvPr>
        </p:nvSpPr>
        <p:spPr>
          <a:xfrm>
            <a:off x="7304708" y="4604057"/>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Analyze data</a:t>
            </a:r>
          </a:p>
        </p:txBody>
      </p:sp>
      <p:sp>
        <p:nvSpPr>
          <p:cNvPr id="30" name="Arrow (pointing lower right to lower left)" descr="arrow to fourth trend">
            <a:extLst>
              <a:ext uri="{FF2B5EF4-FFF2-40B4-BE49-F238E27FC236}">
                <a16:creationId xmlns:a16="http://schemas.microsoft.com/office/drawing/2014/main" id="{5D2F7540-C713-472A-9AAB-553ED3700329}"/>
              </a:ext>
            </a:extLst>
          </p:cNvPr>
          <p:cNvSpPr/>
          <p:nvPr userDrawn="1"/>
        </p:nvSpPr>
        <p:spPr>
          <a:xfrm rot="10800000">
            <a:off x="8354776" y="5249040"/>
            <a:ext cx="651007"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31" name="Trend (lower right, 1 or 2 words)">
            <a:extLst>
              <a:ext uri="{FF2B5EF4-FFF2-40B4-BE49-F238E27FC236}">
                <a16:creationId xmlns:a16="http://schemas.microsoft.com/office/drawing/2014/main" id="{3AA964C2-F112-4C61-9233-9D9866D036D8}"/>
              </a:ext>
            </a:extLst>
          </p:cNvPr>
          <p:cNvSpPr>
            <a:spLocks noGrp="1"/>
          </p:cNvSpPr>
          <p:nvPr>
            <p:ph type="body" sz="quarter" idx="13" hasCustomPrompt="1"/>
          </p:nvPr>
        </p:nvSpPr>
        <p:spPr>
          <a:xfrm>
            <a:off x="9732497" y="4604056"/>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Measure</a:t>
            </a:r>
          </a:p>
        </p:txBody>
      </p:sp>
      <p:sp>
        <p:nvSpPr>
          <p:cNvPr id="32" name="Arrow (pointing upper right to lower right)" descr="Arrow to third trend">
            <a:extLst>
              <a:ext uri="{FF2B5EF4-FFF2-40B4-BE49-F238E27FC236}">
                <a16:creationId xmlns:a16="http://schemas.microsoft.com/office/drawing/2014/main" id="{51463E61-2AD7-4FF9-8762-7306B7FB2CD3}"/>
              </a:ext>
            </a:extLst>
          </p:cNvPr>
          <p:cNvSpPr/>
          <p:nvPr userDrawn="1"/>
        </p:nvSpPr>
        <p:spPr>
          <a:xfrm rot="5400000">
            <a:off x="10712172" y="3581856"/>
            <a:ext cx="651231" cy="411623"/>
          </a:xfrm>
          <a:prstGeom prst="rightArrow">
            <a:avLst>
              <a:gd name="adj1" fmla="val 50000"/>
              <a:gd name="adj2"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33" name="Trend (upper right, 1 or 2 words)">
            <a:extLst>
              <a:ext uri="{FF2B5EF4-FFF2-40B4-BE49-F238E27FC236}">
                <a16:creationId xmlns:a16="http://schemas.microsoft.com/office/drawing/2014/main" id="{1DB9271C-718A-4270-9B7F-438ED9DC0824}"/>
              </a:ext>
            </a:extLst>
          </p:cNvPr>
          <p:cNvSpPr>
            <a:spLocks noGrp="1"/>
          </p:cNvSpPr>
          <p:nvPr>
            <p:ph type="body" sz="quarter" idx="12" hasCustomPrompt="1"/>
          </p:nvPr>
        </p:nvSpPr>
        <p:spPr>
          <a:xfrm>
            <a:off x="9732497" y="2098475"/>
            <a:ext cx="1273641"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Change</a:t>
            </a:r>
          </a:p>
        </p:txBody>
      </p:sp>
      <p:sp>
        <p:nvSpPr>
          <p:cNvPr id="34" name="Arrow (pointing upper left to upper right)" descr="Arrow to second trend">
            <a:extLst>
              <a:ext uri="{FF2B5EF4-FFF2-40B4-BE49-F238E27FC236}">
                <a16:creationId xmlns:a16="http://schemas.microsoft.com/office/drawing/2014/main" id="{C01CD1EA-5B79-4A0C-B7FC-ACEA80B28850}"/>
              </a:ext>
            </a:extLst>
          </p:cNvPr>
          <p:cNvSpPr/>
          <p:nvPr userDrawn="1"/>
        </p:nvSpPr>
        <p:spPr>
          <a:xfrm>
            <a:off x="9025049" y="1200105"/>
            <a:ext cx="654581" cy="411623"/>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a:p>
        </p:txBody>
      </p:sp>
      <p:sp>
        <p:nvSpPr>
          <p:cNvPr id="35" name="Trend (upper left, 1 or 2 words)">
            <a:extLst>
              <a:ext uri="{FF2B5EF4-FFF2-40B4-BE49-F238E27FC236}">
                <a16:creationId xmlns:a16="http://schemas.microsoft.com/office/drawing/2014/main" id="{C65C961A-B1D6-46B2-94C8-6A9B213E77AF}"/>
              </a:ext>
            </a:extLst>
          </p:cNvPr>
          <p:cNvSpPr>
            <a:spLocks noGrp="1"/>
          </p:cNvSpPr>
          <p:nvPr>
            <p:ph type="body" sz="quarter" idx="15" hasCustomPrompt="1"/>
          </p:nvPr>
        </p:nvSpPr>
        <p:spPr>
          <a:xfrm>
            <a:off x="7304708" y="2102978"/>
            <a:ext cx="1343992" cy="246221"/>
          </a:xfrm>
        </p:spPr>
        <p:txBody>
          <a:bodyPr anchor="ctr"/>
          <a:lstStyle>
            <a:lvl1pPr marL="0" indent="0">
              <a:buNone/>
              <a:defRPr sz="1600">
                <a:solidFill>
                  <a:schemeClr val="bg1"/>
                </a:solidFill>
                <a:latin typeface="Segoe UI" panose="020B0502040204020203" pitchFamily="34" charset="0"/>
                <a:cs typeface="Segoe UI" panose="020B0502040204020203" pitchFamily="34" charset="0"/>
              </a:defRPr>
            </a:lvl1pPr>
          </a:lstStyle>
          <a:p>
            <a:pPr lvl="0"/>
            <a:r>
              <a:rPr lang="en-US"/>
              <a:t>Hypothesize</a:t>
            </a:r>
          </a:p>
        </p:txBody>
      </p:sp>
      <p:sp>
        <p:nvSpPr>
          <p:cNvPr id="18" name="Descriptive/explanatory text">
            <a:extLst>
              <a:ext uri="{FF2B5EF4-FFF2-40B4-BE49-F238E27FC236}">
                <a16:creationId xmlns:a16="http://schemas.microsoft.com/office/drawing/2014/main" id="{67FE5ACF-3F96-48EA-9FB3-F322477DA636}"/>
              </a:ext>
            </a:extLst>
          </p:cNvPr>
          <p:cNvSpPr>
            <a:spLocks noGrp="1"/>
          </p:cNvSpPr>
          <p:nvPr>
            <p:ph type="body" sz="quarter" idx="11" hasCustomPrompt="1"/>
          </p:nvPr>
        </p:nvSpPr>
        <p:spPr>
          <a:xfrm>
            <a:off x="585788" y="1435101"/>
            <a:ext cx="5356225" cy="430887"/>
          </a:xfrm>
        </p:spPr>
        <p:txBody>
          <a:bodyPr lIns="0" tIns="0" rIns="0" bIns="0">
            <a:spAutoFit/>
          </a:bodyPr>
          <a:lstStyle>
            <a:lvl1pPr marL="0" indent="0">
              <a:spcBef>
                <a:spcPts val="0"/>
              </a:spcBef>
              <a:buNone/>
              <a:defRPr sz="2800">
                <a:solidFill>
                  <a:schemeClr val="tx1"/>
                </a:solidFill>
                <a:latin typeface="+mn-lt"/>
              </a:defRPr>
            </a:lvl1pPr>
          </a:lstStyle>
          <a:p>
            <a:pPr lvl="0"/>
            <a:r>
              <a:rPr lang="en-US"/>
              <a:t>Descriptive text</a:t>
            </a:r>
          </a:p>
        </p:txBody>
      </p:sp>
      <p:sp>
        <p:nvSpPr>
          <p:cNvPr id="25" name="Industry trends 3 slide title">
            <a:extLst>
              <a:ext uri="{FF2B5EF4-FFF2-40B4-BE49-F238E27FC236}">
                <a16:creationId xmlns:a16="http://schemas.microsoft.com/office/drawing/2014/main" id="{3A2D00D3-3CDD-44D0-8923-C8DDB8B8491E}"/>
              </a:ext>
            </a:extLst>
          </p:cNvPr>
          <p:cNvSpPr>
            <a:spLocks noGrp="1"/>
          </p:cNvSpPr>
          <p:nvPr>
            <p:ph type="title" hasCustomPrompt="1"/>
          </p:nvPr>
        </p:nvSpPr>
        <p:spPr>
          <a:xfrm>
            <a:off x="588264" y="457200"/>
            <a:ext cx="5507737" cy="553998"/>
          </a:xfrm>
        </p:spPr>
        <p:txBody>
          <a:bodyPr lIns="0" tIns="0" rIns="0" bIns="0"/>
          <a:lstStyle>
            <a:lvl1pPr>
              <a:defRPr>
                <a:solidFill>
                  <a:schemeClr val="tx1"/>
                </a:solidFill>
              </a:defRPr>
            </a:lvl1pPr>
          </a:lstStyle>
          <a:p>
            <a:r>
              <a:rPr lang="en-US"/>
              <a:t>Industry trends (3) (light)</a:t>
            </a:r>
          </a:p>
        </p:txBody>
      </p:sp>
    </p:spTree>
    <p:extLst>
      <p:ext uri="{BB962C8B-B14F-4D97-AF65-F5344CB8AC3E}">
        <p14:creationId xmlns:p14="http://schemas.microsoft.com/office/powerpoint/2010/main" val="3042261515"/>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Objectives 1">
    <p:spTree>
      <p:nvGrpSpPr>
        <p:cNvPr id="1" name=""/>
        <p:cNvGrpSpPr/>
        <p:nvPr/>
      </p:nvGrpSpPr>
      <p:grpSpPr>
        <a:xfrm>
          <a:off x="0" y="0"/>
          <a:ext cx="0" cy="0"/>
          <a:chOff x="0" y="0"/>
          <a:chExt cx="0" cy="0"/>
        </a:xfrm>
      </p:grpSpPr>
      <p:sp>
        <p:nvSpPr>
          <p:cNvPr id="24" name="Objective 3 description">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8181008"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7" name="Objective 3 background box, blue">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8178229" y="1437165"/>
            <a:ext cx="3428554"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bjective 3 heading">
            <a:extLst>
              <a:ext uri="{FF2B5EF4-FFF2-40B4-BE49-F238E27FC236}">
                <a16:creationId xmlns:a16="http://schemas.microsoft.com/office/drawing/2014/main" id="{1C5101D7-0BC8-8F42-8066-06B73D5D3199}"/>
              </a:ext>
            </a:extLst>
          </p:cNvPr>
          <p:cNvSpPr>
            <a:spLocks noGrp="1"/>
          </p:cNvSpPr>
          <p:nvPr>
            <p:ph type="body" sz="quarter" idx="41" hasCustomPrompt="1"/>
          </p:nvPr>
        </p:nvSpPr>
        <p:spPr>
          <a:xfrm>
            <a:off x="9664634" y="1784868"/>
            <a:ext cx="1825143" cy="454099"/>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33" name="Objective 3 picture/icon placeholder" descr="icon placeholder">
            <a:extLst>
              <a:ext uri="{FF2B5EF4-FFF2-40B4-BE49-F238E27FC236}">
                <a16:creationId xmlns:a16="http://schemas.microsoft.com/office/drawing/2014/main" id="{B36AA165-8F52-4AA7-A67E-A401A5BC7072}"/>
              </a:ext>
            </a:extLst>
          </p:cNvPr>
          <p:cNvSpPr>
            <a:spLocks noGrp="1"/>
          </p:cNvSpPr>
          <p:nvPr>
            <p:ph type="pic" sz="quarter" idx="42" hasCustomPrompt="1"/>
          </p:nvPr>
        </p:nvSpPr>
        <p:spPr>
          <a:xfrm>
            <a:off x="8306286" y="1599961"/>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Objective 2 description">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83290"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21" name="Objective 2 background box, blue">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4383290" y="1437165"/>
            <a:ext cx="3428554"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bjective 2 heading">
            <a:extLst>
              <a:ext uri="{FF2B5EF4-FFF2-40B4-BE49-F238E27FC236}">
                <a16:creationId xmlns:a16="http://schemas.microsoft.com/office/drawing/2014/main" id="{1C5101D7-0BC8-8F42-8066-06B73D5D3199}"/>
              </a:ext>
            </a:extLst>
          </p:cNvPr>
          <p:cNvSpPr>
            <a:spLocks noGrp="1"/>
          </p:cNvSpPr>
          <p:nvPr>
            <p:ph type="body" sz="quarter" idx="39" hasCustomPrompt="1"/>
          </p:nvPr>
        </p:nvSpPr>
        <p:spPr>
          <a:xfrm>
            <a:off x="5869695" y="1784868"/>
            <a:ext cx="1825143" cy="454099"/>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26" name="Objective 2 picture/icon placeholder" descr="icon placeholder">
            <a:extLst>
              <a:ext uri="{FF2B5EF4-FFF2-40B4-BE49-F238E27FC236}">
                <a16:creationId xmlns:a16="http://schemas.microsoft.com/office/drawing/2014/main" id="{B36AA165-8F52-4AA7-A67E-A401A5BC7072}"/>
              </a:ext>
            </a:extLst>
          </p:cNvPr>
          <p:cNvSpPr>
            <a:spLocks noGrp="1"/>
          </p:cNvSpPr>
          <p:nvPr>
            <p:ph type="pic" sz="quarter" idx="40" hasCustomPrompt="1"/>
          </p:nvPr>
        </p:nvSpPr>
        <p:spPr>
          <a:xfrm>
            <a:off x="4511346" y="1599961"/>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Objective 1 description">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585572"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16" name="Objective 1 background box, blue">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585572" y="1437165"/>
            <a:ext cx="3428554" cy="11495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bjective 1 heading">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071977" y="1784868"/>
            <a:ext cx="1825143" cy="454099"/>
          </a:xfrm>
          <a:prstGeom prst="rect">
            <a:avLst/>
          </a:prstGeom>
        </p:spPr>
        <p:txBody>
          <a:bodyPr anchor="ctr"/>
          <a:lstStyle>
            <a:lvl1pPr marL="0" indent="0">
              <a:buNone/>
              <a:defRPr sz="2000">
                <a:solidFill>
                  <a:schemeClr val="bg1"/>
                </a:solidFill>
                <a:latin typeface="Segoe UI" panose="020B0502040204020203" pitchFamily="34" charset="0"/>
                <a:cs typeface="Segoe UI" panose="020B0502040204020203" pitchFamily="34" charset="0"/>
              </a:defRPr>
            </a:lvl1pPr>
          </a:lstStyle>
          <a:p>
            <a:r>
              <a:rPr lang="en-US"/>
              <a:t>Title</a:t>
            </a:r>
          </a:p>
        </p:txBody>
      </p:sp>
      <p:sp>
        <p:nvSpPr>
          <p:cNvPr id="5" name="Objective 1 picture/icon placeholder" descr="icon placeholder">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713628" y="1599961"/>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Objective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Objectives (1) (3 items, blue fill)</a:t>
            </a:r>
          </a:p>
        </p:txBody>
      </p:sp>
    </p:spTree>
    <p:extLst>
      <p:ext uri="{BB962C8B-B14F-4D97-AF65-F5344CB8AC3E}">
        <p14:creationId xmlns:p14="http://schemas.microsoft.com/office/powerpoint/2010/main" val="28812197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bjectives 2">
    <p:spTree>
      <p:nvGrpSpPr>
        <p:cNvPr id="1" name=""/>
        <p:cNvGrpSpPr/>
        <p:nvPr/>
      </p:nvGrpSpPr>
      <p:grpSpPr>
        <a:xfrm>
          <a:off x="0" y="0"/>
          <a:ext cx="0" cy="0"/>
          <a:chOff x="0" y="0"/>
          <a:chExt cx="0" cy="0"/>
        </a:xfrm>
      </p:grpSpPr>
      <p:sp>
        <p:nvSpPr>
          <p:cNvPr id="11" name="Bottom third picture placeholder" descr="image placeholder, bottom third of slide">
            <a:extLst>
              <a:ext uri="{FF2B5EF4-FFF2-40B4-BE49-F238E27FC236}">
                <a16:creationId xmlns:a16="http://schemas.microsoft.com/office/drawing/2014/main" id="{182FED02-3553-F84D-AFCB-830152CEBB14}"/>
              </a:ext>
            </a:extLst>
          </p:cNvPr>
          <p:cNvSpPr>
            <a:spLocks noGrp="1"/>
          </p:cNvSpPr>
          <p:nvPr>
            <p:ph type="pic" sz="quarter" idx="39" hasCustomPrompt="1"/>
          </p:nvPr>
        </p:nvSpPr>
        <p:spPr>
          <a:xfrm>
            <a:off x="0" y="4179208"/>
            <a:ext cx="12192000" cy="267879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34" name="Objective 3 description">
            <a:extLst>
              <a:ext uri="{FF2B5EF4-FFF2-40B4-BE49-F238E27FC236}">
                <a16:creationId xmlns:a16="http://schemas.microsoft.com/office/drawing/2014/main" id="{43C27E01-E91C-4515-97DB-5367AD2A10C4}"/>
              </a:ext>
            </a:extLst>
          </p:cNvPr>
          <p:cNvSpPr>
            <a:spLocks noGrp="1"/>
          </p:cNvSpPr>
          <p:nvPr>
            <p:ph type="body" sz="quarter" idx="38" hasCustomPrompt="1"/>
          </p:nvPr>
        </p:nvSpPr>
        <p:spPr>
          <a:xfrm>
            <a:off x="8181008"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41" name="Objective 3 background box, light grey">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8178229" y="1437165"/>
            <a:ext cx="3428554" cy="11495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bjective 3 heading">
            <a:extLst>
              <a:ext uri="{FF2B5EF4-FFF2-40B4-BE49-F238E27FC236}">
                <a16:creationId xmlns:a16="http://schemas.microsoft.com/office/drawing/2014/main" id="{1C5101D7-0BC8-8F42-8066-06B73D5D3199}"/>
              </a:ext>
            </a:extLst>
          </p:cNvPr>
          <p:cNvSpPr>
            <a:spLocks noGrp="1"/>
          </p:cNvSpPr>
          <p:nvPr>
            <p:ph type="body" sz="quarter" idx="42" hasCustomPrompt="1"/>
          </p:nvPr>
        </p:nvSpPr>
        <p:spPr>
          <a:xfrm>
            <a:off x="9664634" y="1784868"/>
            <a:ext cx="1825143" cy="454099"/>
          </a:xfrm>
          <a:prstGeom prst="rect">
            <a:avLst/>
          </a:prstGeom>
        </p:spPr>
        <p:txBody>
          <a:bodyPr anchor="ctr"/>
          <a:lstStyle>
            <a:lvl1pPr marL="0" indent="0">
              <a:buNone/>
              <a:defRPr sz="2000">
                <a:solidFill>
                  <a:srgbClr val="1A1A1A"/>
                </a:solidFill>
                <a:latin typeface="Segoe UI" panose="020B0502040204020203" pitchFamily="34" charset="0"/>
                <a:cs typeface="Segoe UI" panose="020B0502040204020203" pitchFamily="34" charset="0"/>
              </a:defRPr>
            </a:lvl1pPr>
          </a:lstStyle>
          <a:p>
            <a:r>
              <a:rPr lang="en-US"/>
              <a:t>Title</a:t>
            </a:r>
          </a:p>
        </p:txBody>
      </p:sp>
      <p:sp>
        <p:nvSpPr>
          <p:cNvPr id="43" name="Objective 3 picture/icon placeholder" descr="icon placeholder&#10;">
            <a:extLst>
              <a:ext uri="{FF2B5EF4-FFF2-40B4-BE49-F238E27FC236}">
                <a16:creationId xmlns:a16="http://schemas.microsoft.com/office/drawing/2014/main" id="{B36AA165-8F52-4AA7-A67E-A401A5BC7072}"/>
              </a:ext>
            </a:extLst>
          </p:cNvPr>
          <p:cNvSpPr>
            <a:spLocks noGrp="1"/>
          </p:cNvSpPr>
          <p:nvPr>
            <p:ph type="pic" sz="quarter" idx="43" hasCustomPrompt="1"/>
          </p:nvPr>
        </p:nvSpPr>
        <p:spPr>
          <a:xfrm>
            <a:off x="8306286" y="1599961"/>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rgbClr val="1A1A1A"/>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Objective 2 description">
            <a:extLst>
              <a:ext uri="{FF2B5EF4-FFF2-40B4-BE49-F238E27FC236}">
                <a16:creationId xmlns:a16="http://schemas.microsoft.com/office/drawing/2014/main" id="{D722D827-E5AA-43F7-B3D6-75C94BA10BFC}"/>
              </a:ext>
            </a:extLst>
          </p:cNvPr>
          <p:cNvSpPr>
            <a:spLocks noGrp="1"/>
          </p:cNvSpPr>
          <p:nvPr>
            <p:ph type="body" sz="quarter" idx="37" hasCustomPrompt="1"/>
          </p:nvPr>
        </p:nvSpPr>
        <p:spPr>
          <a:xfrm>
            <a:off x="4383290"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38" name="Objective 2 background box, light grey">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4383290" y="1437165"/>
            <a:ext cx="3428554" cy="11495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Objective 2 heading">
            <a:extLst>
              <a:ext uri="{FF2B5EF4-FFF2-40B4-BE49-F238E27FC236}">
                <a16:creationId xmlns:a16="http://schemas.microsoft.com/office/drawing/2014/main" id="{1C5101D7-0BC8-8F42-8066-06B73D5D3199}"/>
              </a:ext>
            </a:extLst>
          </p:cNvPr>
          <p:cNvSpPr>
            <a:spLocks noGrp="1"/>
          </p:cNvSpPr>
          <p:nvPr>
            <p:ph type="body" sz="quarter" idx="40" hasCustomPrompt="1"/>
          </p:nvPr>
        </p:nvSpPr>
        <p:spPr>
          <a:xfrm>
            <a:off x="5869695" y="1784868"/>
            <a:ext cx="1825143" cy="454099"/>
          </a:xfrm>
          <a:prstGeom prst="rect">
            <a:avLst/>
          </a:prstGeom>
        </p:spPr>
        <p:txBody>
          <a:bodyPr anchor="ctr"/>
          <a:lstStyle>
            <a:lvl1pPr marL="0" indent="0">
              <a:buNone/>
              <a:defRPr sz="2000">
                <a:solidFill>
                  <a:srgbClr val="1A1A1A"/>
                </a:solidFill>
                <a:latin typeface="Segoe UI" panose="020B0502040204020203" pitchFamily="34" charset="0"/>
                <a:cs typeface="Segoe UI" panose="020B0502040204020203" pitchFamily="34" charset="0"/>
              </a:defRPr>
            </a:lvl1pPr>
          </a:lstStyle>
          <a:p>
            <a:r>
              <a:rPr lang="en-US"/>
              <a:t>Title</a:t>
            </a:r>
          </a:p>
        </p:txBody>
      </p:sp>
      <p:sp>
        <p:nvSpPr>
          <p:cNvPr id="40" name="Objective 2 picture/icon placeholder" descr="icon placeholder&#10;">
            <a:extLst>
              <a:ext uri="{FF2B5EF4-FFF2-40B4-BE49-F238E27FC236}">
                <a16:creationId xmlns:a16="http://schemas.microsoft.com/office/drawing/2014/main" id="{B36AA165-8F52-4AA7-A67E-A401A5BC7072}"/>
              </a:ext>
            </a:extLst>
          </p:cNvPr>
          <p:cNvSpPr>
            <a:spLocks noGrp="1"/>
          </p:cNvSpPr>
          <p:nvPr>
            <p:ph type="pic" sz="quarter" idx="41" hasCustomPrompt="1"/>
          </p:nvPr>
        </p:nvSpPr>
        <p:spPr>
          <a:xfrm>
            <a:off x="4511346" y="1599961"/>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rgbClr val="1A1A1A"/>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Objective 1 description">
            <a:extLst>
              <a:ext uri="{FF2B5EF4-FFF2-40B4-BE49-F238E27FC236}">
                <a16:creationId xmlns:a16="http://schemas.microsoft.com/office/drawing/2014/main" id="{6FFDADBC-CB5B-B149-995B-EFEDE7D0C196}"/>
              </a:ext>
            </a:extLst>
          </p:cNvPr>
          <p:cNvSpPr>
            <a:spLocks noGrp="1"/>
          </p:cNvSpPr>
          <p:nvPr>
            <p:ph type="body" sz="quarter" idx="16" hasCustomPrompt="1"/>
          </p:nvPr>
        </p:nvSpPr>
        <p:spPr>
          <a:xfrm>
            <a:off x="585572" y="2774995"/>
            <a:ext cx="3428554" cy="984885"/>
          </a:xfrm>
          <a:prstGeom prst="rect">
            <a:avLst/>
          </a:prstGeom>
        </p:spPr>
        <p:txBody>
          <a:bodyPr lIns="91440" tIns="0" rIns="91440" bIns="0" anchor="t" anchorCtr="0">
            <a:spAutoFit/>
          </a:bodyPr>
          <a:lstStyle>
            <a:lvl1pPr marL="0" indent="0" algn="l">
              <a:spcBef>
                <a:spcPts val="0"/>
              </a:spcBef>
              <a:buFont typeface="Arial" panose="020B0604020202020204" pitchFamily="34" charset="0"/>
              <a:buNone/>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In </a:t>
            </a:r>
            <a:r>
              <a:rPr lang="en-US" err="1"/>
              <a:t>rhoncus</a:t>
            </a:r>
            <a:r>
              <a:rPr lang="en-US"/>
              <a:t> </a:t>
            </a:r>
            <a:r>
              <a:rPr lang="en-US" err="1"/>
              <a:t>lacus</a:t>
            </a:r>
            <a:r>
              <a:rPr lang="en-US"/>
              <a:t> </a:t>
            </a:r>
            <a:r>
              <a:rPr lang="en-US" err="1"/>
              <a:t>tortor</a:t>
            </a:r>
            <a:r>
              <a:rPr lang="en-US"/>
              <a:t>, vel </a:t>
            </a:r>
            <a:r>
              <a:rPr lang="en-US" err="1"/>
              <a:t>facilisis</a:t>
            </a:r>
            <a:r>
              <a:rPr lang="en-US"/>
              <a:t> </a:t>
            </a:r>
            <a:r>
              <a:rPr lang="en-US" err="1"/>
              <a:t>enim</a:t>
            </a:r>
            <a:r>
              <a:rPr lang="en-US"/>
              <a:t> </a:t>
            </a:r>
            <a:r>
              <a:rPr lang="en-US" err="1"/>
              <a:t>ornare</a:t>
            </a:r>
            <a:r>
              <a:rPr lang="en-US"/>
              <a:t> </a:t>
            </a:r>
            <a:r>
              <a:rPr lang="en-US" err="1"/>
              <a:t>euismod</a:t>
            </a:r>
            <a:r>
              <a:rPr lang="en-US"/>
              <a:t>. </a:t>
            </a:r>
          </a:p>
        </p:txBody>
      </p:sp>
      <p:sp>
        <p:nvSpPr>
          <p:cNvPr id="35" name="Objective 1 background box, light grey">
            <a:extLst>
              <a:ext uri="{FF2B5EF4-FFF2-40B4-BE49-F238E27FC236}">
                <a16:creationId xmlns:a16="http://schemas.microsoft.com/office/drawing/2014/main" id="{9F3C06E8-B6DD-BE43-8550-5EBC924CE1CC}"/>
              </a:ext>
              <a:ext uri="{C183D7F6-B498-43B3-948B-1728B52AA6E4}">
                <adec:decorative xmlns:adec="http://schemas.microsoft.com/office/drawing/2017/decorative" val="1"/>
              </a:ext>
            </a:extLst>
          </p:cNvPr>
          <p:cNvSpPr/>
          <p:nvPr userDrawn="1"/>
        </p:nvSpPr>
        <p:spPr bwMode="auto">
          <a:xfrm>
            <a:off x="585572" y="1437165"/>
            <a:ext cx="3428554" cy="114950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Objective 1 heading">
            <a:extLst>
              <a:ext uri="{FF2B5EF4-FFF2-40B4-BE49-F238E27FC236}">
                <a16:creationId xmlns:a16="http://schemas.microsoft.com/office/drawing/2014/main" id="{1C5101D7-0BC8-8F42-8066-06B73D5D3199}"/>
              </a:ext>
            </a:extLst>
          </p:cNvPr>
          <p:cNvSpPr>
            <a:spLocks noGrp="1"/>
          </p:cNvSpPr>
          <p:nvPr>
            <p:ph type="body" sz="quarter" idx="14" hasCustomPrompt="1"/>
          </p:nvPr>
        </p:nvSpPr>
        <p:spPr>
          <a:xfrm>
            <a:off x="2071977" y="1784868"/>
            <a:ext cx="1825143" cy="454099"/>
          </a:xfrm>
          <a:prstGeom prst="rect">
            <a:avLst/>
          </a:prstGeom>
        </p:spPr>
        <p:txBody>
          <a:bodyPr anchor="ctr"/>
          <a:lstStyle>
            <a:lvl1pPr marL="0" indent="0">
              <a:buNone/>
              <a:defRPr sz="2000">
                <a:solidFill>
                  <a:srgbClr val="1A1A1A"/>
                </a:solidFill>
                <a:latin typeface="Segoe UI" panose="020B0502040204020203" pitchFamily="34" charset="0"/>
                <a:cs typeface="Segoe UI" panose="020B0502040204020203" pitchFamily="34" charset="0"/>
              </a:defRPr>
            </a:lvl1pPr>
          </a:lstStyle>
          <a:p>
            <a:r>
              <a:rPr lang="en-US"/>
              <a:t>Title</a:t>
            </a:r>
          </a:p>
        </p:txBody>
      </p:sp>
      <p:sp>
        <p:nvSpPr>
          <p:cNvPr id="37" name="Objective 1 picture/icon placeholder" descr="icon placeholder&#10;">
            <a:extLst>
              <a:ext uri="{FF2B5EF4-FFF2-40B4-BE49-F238E27FC236}">
                <a16:creationId xmlns:a16="http://schemas.microsoft.com/office/drawing/2014/main" id="{B36AA165-8F52-4AA7-A67E-A401A5BC7072}"/>
              </a:ext>
            </a:extLst>
          </p:cNvPr>
          <p:cNvSpPr>
            <a:spLocks noGrp="1"/>
          </p:cNvSpPr>
          <p:nvPr>
            <p:ph type="pic" sz="quarter" idx="33" hasCustomPrompt="1"/>
          </p:nvPr>
        </p:nvSpPr>
        <p:spPr>
          <a:xfrm>
            <a:off x="713628" y="1599961"/>
            <a:ext cx="1279525" cy="82391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900">
                <a:solidFill>
                  <a:srgbClr val="1A1A1A"/>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Objectiv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Objectives (2) (3 items, grey fill)</a:t>
            </a:r>
          </a:p>
        </p:txBody>
      </p:sp>
    </p:spTree>
    <p:extLst>
      <p:ext uri="{BB962C8B-B14F-4D97-AF65-F5344CB8AC3E}">
        <p14:creationId xmlns:p14="http://schemas.microsoft.com/office/powerpoint/2010/main" val="779496806"/>
      </p:ext>
    </p:extLst>
  </p:cSld>
  <p:clrMapOvr>
    <a:masterClrMapping/>
  </p:clrMapOvr>
  <p:transition>
    <p:fade/>
  </p:transition>
  <p:extLst>
    <p:ext uri="{DCECCB84-F9BA-43D5-87BE-67443E8EF086}">
      <p15:sldGuideLst xmlns:p15="http://schemas.microsoft.com/office/powerpoint/2012/main">
        <p15:guide id="1" orient="horz" pos="912">
          <p15:clr>
            <a:srgbClr val="FBAE40"/>
          </p15:clr>
        </p15:guide>
        <p15:guide id="2" orient="horz" pos="2160">
          <p15:clr>
            <a:srgbClr val="FBAE40"/>
          </p15:clr>
        </p15:guide>
        <p15:guide id="3"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Outcomes 1">
    <p:spTree>
      <p:nvGrpSpPr>
        <p:cNvPr id="1" name=""/>
        <p:cNvGrpSpPr/>
        <p:nvPr/>
      </p:nvGrpSpPr>
      <p:grpSpPr>
        <a:xfrm>
          <a:off x="0" y="0"/>
          <a:ext cx="0" cy="0"/>
          <a:chOff x="0" y="0"/>
          <a:chExt cx="0" cy="0"/>
        </a:xfrm>
      </p:grpSpPr>
      <p:sp>
        <p:nvSpPr>
          <p:cNvPr id="21" name="Outcome 4 description">
            <a:extLst>
              <a:ext uri="{FF2B5EF4-FFF2-40B4-BE49-F238E27FC236}">
                <a16:creationId xmlns:a16="http://schemas.microsoft.com/office/drawing/2014/main" id="{C7FA138F-6100-4A93-B189-25643DE87044}"/>
              </a:ext>
            </a:extLst>
          </p:cNvPr>
          <p:cNvSpPr>
            <a:spLocks noGrp="1"/>
          </p:cNvSpPr>
          <p:nvPr>
            <p:ph type="body" sz="quarter" idx="39" hasCustomPrompt="1"/>
          </p:nvPr>
        </p:nvSpPr>
        <p:spPr>
          <a:xfrm>
            <a:off x="9099767"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4" name="Outcome 4 background box, light grey">
            <a:extLst>
              <a:ext uri="{FF2B5EF4-FFF2-40B4-BE49-F238E27FC236}">
                <a16:creationId xmlns:a16="http://schemas.microsoft.com/office/drawing/2014/main" id="{72A9376E-7B47-4BBF-90D9-2543BAA07295}"/>
              </a:ext>
              <a:ext uri="{C183D7F6-B498-43B3-948B-1728B52AA6E4}">
                <adec:decorative xmlns:adec="http://schemas.microsoft.com/office/drawing/2017/decorative" val="1"/>
              </a:ext>
            </a:extLst>
          </p:cNvPr>
          <p:cNvSpPr/>
          <p:nvPr userDrawn="1"/>
        </p:nvSpPr>
        <p:spPr bwMode="auto">
          <a:xfrm>
            <a:off x="9099767" y="2178076"/>
            <a:ext cx="2514600" cy="116508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Outcome 4 picture/icon placeholder" descr="icon placeholder">
            <a:extLst>
              <a:ext uri="{FF2B5EF4-FFF2-40B4-BE49-F238E27FC236}">
                <a16:creationId xmlns:a16="http://schemas.microsoft.com/office/drawing/2014/main" id="{69E33A0A-9BD7-B94C-A89A-77CBA9924F97}"/>
              </a:ext>
            </a:extLst>
          </p:cNvPr>
          <p:cNvSpPr>
            <a:spLocks noGrp="1"/>
          </p:cNvSpPr>
          <p:nvPr>
            <p:ph type="pic" sz="quarter" idx="36" hasCustomPrompt="1"/>
          </p:nvPr>
        </p:nvSpPr>
        <p:spPr>
          <a:xfrm>
            <a:off x="9673648" y="2298490"/>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7" name="Outcome 3 description">
            <a:extLst>
              <a:ext uri="{FF2B5EF4-FFF2-40B4-BE49-F238E27FC236}">
                <a16:creationId xmlns:a16="http://schemas.microsoft.com/office/drawing/2014/main" id="{B6978FF9-F8A8-4DC8-A55D-5220628E5CCB}"/>
              </a:ext>
            </a:extLst>
          </p:cNvPr>
          <p:cNvSpPr>
            <a:spLocks noGrp="1"/>
          </p:cNvSpPr>
          <p:nvPr>
            <p:ph type="body" sz="quarter" idx="38" hasCustomPrompt="1"/>
          </p:nvPr>
        </p:nvSpPr>
        <p:spPr>
          <a:xfrm>
            <a:off x="6260110"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7" name="Outcome 3 background box, light grey">
            <a:extLst>
              <a:ext uri="{FF2B5EF4-FFF2-40B4-BE49-F238E27FC236}">
                <a16:creationId xmlns:a16="http://schemas.microsoft.com/office/drawing/2014/main" id="{4E17443F-9239-4B83-B3F8-66DB92DEA677}"/>
              </a:ext>
              <a:ext uri="{C183D7F6-B498-43B3-948B-1728B52AA6E4}">
                <adec:decorative xmlns:adec="http://schemas.microsoft.com/office/drawing/2017/decorative" val="1"/>
              </a:ext>
            </a:extLst>
          </p:cNvPr>
          <p:cNvSpPr/>
          <p:nvPr userDrawn="1"/>
        </p:nvSpPr>
        <p:spPr bwMode="auto">
          <a:xfrm>
            <a:off x="6260110" y="2178076"/>
            <a:ext cx="2514600" cy="116508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Outcome 3 picture/icon placeholder" descr="icon placeholder">
            <a:extLst>
              <a:ext uri="{FF2B5EF4-FFF2-40B4-BE49-F238E27FC236}">
                <a16:creationId xmlns:a16="http://schemas.microsoft.com/office/drawing/2014/main" id="{DB26BF04-4C4D-1A4D-A570-08E29469A7FB}"/>
              </a:ext>
            </a:extLst>
          </p:cNvPr>
          <p:cNvSpPr>
            <a:spLocks noGrp="1"/>
          </p:cNvSpPr>
          <p:nvPr>
            <p:ph type="pic" sz="quarter" idx="35" hasCustomPrompt="1"/>
          </p:nvPr>
        </p:nvSpPr>
        <p:spPr>
          <a:xfrm>
            <a:off x="6833991" y="2298490"/>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Outcome 2 description">
            <a:extLst>
              <a:ext uri="{FF2B5EF4-FFF2-40B4-BE49-F238E27FC236}">
                <a16:creationId xmlns:a16="http://schemas.microsoft.com/office/drawing/2014/main" id="{B81CD7AC-DF42-4877-A4F4-C5291B605D5D}"/>
              </a:ext>
            </a:extLst>
          </p:cNvPr>
          <p:cNvSpPr>
            <a:spLocks noGrp="1"/>
          </p:cNvSpPr>
          <p:nvPr>
            <p:ph type="body" sz="quarter" idx="37" hasCustomPrompt="1"/>
          </p:nvPr>
        </p:nvSpPr>
        <p:spPr>
          <a:xfrm>
            <a:off x="3422178" y="3545877"/>
            <a:ext cx="2511152"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5" name="Outcome 2 background box, light grey">
            <a:extLst>
              <a:ext uri="{FF2B5EF4-FFF2-40B4-BE49-F238E27FC236}">
                <a16:creationId xmlns:a16="http://schemas.microsoft.com/office/drawing/2014/main" id="{5E5E32B4-EB21-4896-AB96-2035AED54ED6}"/>
              </a:ext>
              <a:ext uri="{C183D7F6-B498-43B3-948B-1728B52AA6E4}">
                <adec:decorative xmlns:adec="http://schemas.microsoft.com/office/drawing/2017/decorative" val="1"/>
              </a:ext>
            </a:extLst>
          </p:cNvPr>
          <p:cNvSpPr/>
          <p:nvPr userDrawn="1"/>
        </p:nvSpPr>
        <p:spPr bwMode="auto">
          <a:xfrm>
            <a:off x="3420454" y="2178076"/>
            <a:ext cx="2514600" cy="116508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1" name="Outcome 2 picture/icon placeholder" descr="icon placeholder">
            <a:extLst>
              <a:ext uri="{FF2B5EF4-FFF2-40B4-BE49-F238E27FC236}">
                <a16:creationId xmlns:a16="http://schemas.microsoft.com/office/drawing/2014/main" id="{A1F35A7B-8A3F-0644-8E12-4B3AA7D63704}"/>
              </a:ext>
            </a:extLst>
          </p:cNvPr>
          <p:cNvSpPr>
            <a:spLocks noGrp="1"/>
          </p:cNvSpPr>
          <p:nvPr>
            <p:ph type="pic" sz="quarter" idx="34" hasCustomPrompt="1"/>
          </p:nvPr>
        </p:nvSpPr>
        <p:spPr>
          <a:xfrm>
            <a:off x="3994335" y="2298490"/>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Outcome 1 description">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0798"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4" name="Outcome 1 background box, light grey">
            <a:extLst>
              <a:ext uri="{FF2B5EF4-FFF2-40B4-BE49-F238E27FC236}">
                <a16:creationId xmlns:a16="http://schemas.microsoft.com/office/drawing/2014/main" id="{9AD6C407-E5E0-42D4-A5F3-17482833403C}"/>
              </a:ext>
              <a:ext uri="{C183D7F6-B498-43B3-948B-1728B52AA6E4}">
                <adec:decorative xmlns:adec="http://schemas.microsoft.com/office/drawing/2017/decorative" val="1"/>
              </a:ext>
            </a:extLst>
          </p:cNvPr>
          <p:cNvSpPr/>
          <p:nvPr userDrawn="1"/>
        </p:nvSpPr>
        <p:spPr bwMode="auto">
          <a:xfrm>
            <a:off x="580798" y="2178076"/>
            <a:ext cx="2514600" cy="116508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9" name="Outcome 1 picture/icon placeholder" descr="icon placeholder">
            <a:extLst>
              <a:ext uri="{FF2B5EF4-FFF2-40B4-BE49-F238E27FC236}">
                <a16:creationId xmlns:a16="http://schemas.microsoft.com/office/drawing/2014/main" id="{9C2BDA26-D07F-AE44-92D1-F36213AE327C}"/>
              </a:ext>
            </a:extLst>
          </p:cNvPr>
          <p:cNvSpPr>
            <a:spLocks noGrp="1"/>
          </p:cNvSpPr>
          <p:nvPr>
            <p:ph type="pic" sz="quarter" idx="33" hasCustomPrompt="1"/>
          </p:nvPr>
        </p:nvSpPr>
        <p:spPr>
          <a:xfrm>
            <a:off x="1154679" y="2298490"/>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One-line description of outcome(s)"/>
          <p:cNvSpPr>
            <a:spLocks noGrp="1"/>
          </p:cNvSpPr>
          <p:nvPr>
            <p:ph type="body" sz="quarter" idx="24" hasCustomPrompt="1"/>
          </p:nvPr>
        </p:nvSpPr>
        <p:spPr>
          <a:xfrm>
            <a:off x="588263" y="1435609"/>
            <a:ext cx="11018520" cy="307777"/>
          </a:xfrm>
          <a:prstGeom prst="rect">
            <a:avLst/>
          </a:prstGeom>
        </p:spPr>
        <p:txBody>
          <a:bodyPr wrap="square" lIns="0" tIns="0" rIns="0" bIns="0" anchor="t" anchorCtr="0">
            <a:spAutoFit/>
          </a:bodyPr>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18" name="Outcome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Outcomes (1) (4 columns, grey fill)</a:t>
            </a:r>
          </a:p>
        </p:txBody>
      </p:sp>
    </p:spTree>
    <p:extLst>
      <p:ext uri="{BB962C8B-B14F-4D97-AF65-F5344CB8AC3E}">
        <p14:creationId xmlns:p14="http://schemas.microsoft.com/office/powerpoint/2010/main" val="263882608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utcomes 2">
    <p:spTree>
      <p:nvGrpSpPr>
        <p:cNvPr id="1" name=""/>
        <p:cNvGrpSpPr/>
        <p:nvPr/>
      </p:nvGrpSpPr>
      <p:grpSpPr>
        <a:xfrm>
          <a:off x="0" y="0"/>
          <a:ext cx="0" cy="0"/>
          <a:chOff x="0" y="0"/>
          <a:chExt cx="0" cy="0"/>
        </a:xfrm>
      </p:grpSpPr>
      <p:sp>
        <p:nvSpPr>
          <p:cNvPr id="18" name="Outcome 4 description">
            <a:extLst>
              <a:ext uri="{FF2B5EF4-FFF2-40B4-BE49-F238E27FC236}">
                <a16:creationId xmlns:a16="http://schemas.microsoft.com/office/drawing/2014/main" id="{90057B00-D12A-4135-9C9E-03C750655302}"/>
              </a:ext>
            </a:extLst>
          </p:cNvPr>
          <p:cNvSpPr>
            <a:spLocks noGrp="1"/>
          </p:cNvSpPr>
          <p:nvPr>
            <p:ph type="body" sz="quarter" idx="39" hasCustomPrompt="1"/>
          </p:nvPr>
        </p:nvSpPr>
        <p:spPr>
          <a:xfrm>
            <a:off x="9099767"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6" name="Outcome 4 background box, blue">
            <a:extLst>
              <a:ext uri="{FF2B5EF4-FFF2-40B4-BE49-F238E27FC236}">
                <a16:creationId xmlns:a16="http://schemas.microsoft.com/office/drawing/2014/main" id="{72A9376E-7B47-4BBF-90D9-2543BAA07295}"/>
              </a:ext>
              <a:ext uri="{C183D7F6-B498-43B3-948B-1728B52AA6E4}">
                <adec:decorative xmlns:adec="http://schemas.microsoft.com/office/drawing/2017/decorative" val="1"/>
              </a:ext>
            </a:extLst>
          </p:cNvPr>
          <p:cNvSpPr/>
          <p:nvPr userDrawn="1"/>
        </p:nvSpPr>
        <p:spPr bwMode="auto">
          <a:xfrm>
            <a:off x="9099767" y="2178076"/>
            <a:ext cx="2514600" cy="11650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Outcome 4 picture/icon placeholder" descr="icon placeholder">
            <a:extLst>
              <a:ext uri="{FF2B5EF4-FFF2-40B4-BE49-F238E27FC236}">
                <a16:creationId xmlns:a16="http://schemas.microsoft.com/office/drawing/2014/main" id="{ACCDE211-1E6E-4367-90E8-B632B2FAFE66}"/>
              </a:ext>
            </a:extLst>
          </p:cNvPr>
          <p:cNvSpPr>
            <a:spLocks noGrp="1"/>
          </p:cNvSpPr>
          <p:nvPr>
            <p:ph type="pic" sz="quarter" idx="36" hasCustomPrompt="1"/>
          </p:nvPr>
        </p:nvSpPr>
        <p:spPr>
          <a:xfrm>
            <a:off x="9673648" y="2298490"/>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0" name="Outcome 3 description">
            <a:extLst>
              <a:ext uri="{FF2B5EF4-FFF2-40B4-BE49-F238E27FC236}">
                <a16:creationId xmlns:a16="http://schemas.microsoft.com/office/drawing/2014/main" id="{2DF49DC6-2F3A-4DCA-AE67-51BDD83D2CC2}"/>
              </a:ext>
            </a:extLst>
          </p:cNvPr>
          <p:cNvSpPr>
            <a:spLocks noGrp="1"/>
          </p:cNvSpPr>
          <p:nvPr>
            <p:ph type="body" sz="quarter" idx="38" hasCustomPrompt="1"/>
          </p:nvPr>
        </p:nvSpPr>
        <p:spPr>
          <a:xfrm>
            <a:off x="6260110"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5" name="Outcome 3 background box, blue">
            <a:extLst>
              <a:ext uri="{FF2B5EF4-FFF2-40B4-BE49-F238E27FC236}">
                <a16:creationId xmlns:a16="http://schemas.microsoft.com/office/drawing/2014/main" id="{4E17443F-9239-4B83-B3F8-66DB92DEA677}"/>
              </a:ext>
              <a:ext uri="{C183D7F6-B498-43B3-948B-1728B52AA6E4}">
                <adec:decorative xmlns:adec="http://schemas.microsoft.com/office/drawing/2017/decorative" val="1"/>
              </a:ext>
            </a:extLst>
          </p:cNvPr>
          <p:cNvSpPr/>
          <p:nvPr userDrawn="1"/>
        </p:nvSpPr>
        <p:spPr bwMode="auto">
          <a:xfrm>
            <a:off x="6260110" y="2178076"/>
            <a:ext cx="2514600" cy="11650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Outcome 3 picture/icon placeholder" descr="icon placeholder">
            <a:extLst>
              <a:ext uri="{FF2B5EF4-FFF2-40B4-BE49-F238E27FC236}">
                <a16:creationId xmlns:a16="http://schemas.microsoft.com/office/drawing/2014/main" id="{7237A056-931E-4615-A37D-0D954D707D7B}"/>
              </a:ext>
            </a:extLst>
          </p:cNvPr>
          <p:cNvSpPr>
            <a:spLocks noGrp="1"/>
          </p:cNvSpPr>
          <p:nvPr>
            <p:ph type="pic" sz="quarter" idx="35" hasCustomPrompt="1"/>
          </p:nvPr>
        </p:nvSpPr>
        <p:spPr>
          <a:xfrm>
            <a:off x="6833991" y="2298490"/>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Outcome 2 description">
            <a:extLst>
              <a:ext uri="{FF2B5EF4-FFF2-40B4-BE49-F238E27FC236}">
                <a16:creationId xmlns:a16="http://schemas.microsoft.com/office/drawing/2014/main" id="{F00DEA2F-48D6-4082-A7DF-026A6C8190FF}"/>
              </a:ext>
            </a:extLst>
          </p:cNvPr>
          <p:cNvSpPr>
            <a:spLocks noGrp="1"/>
          </p:cNvSpPr>
          <p:nvPr>
            <p:ph type="body" sz="quarter" idx="37" hasCustomPrompt="1"/>
          </p:nvPr>
        </p:nvSpPr>
        <p:spPr>
          <a:xfrm>
            <a:off x="3422178" y="3545877"/>
            <a:ext cx="2511152"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21" name="Outcome 2 background box, blue">
            <a:extLst>
              <a:ext uri="{FF2B5EF4-FFF2-40B4-BE49-F238E27FC236}">
                <a16:creationId xmlns:a16="http://schemas.microsoft.com/office/drawing/2014/main" id="{5E5E32B4-EB21-4896-AB96-2035AED54ED6}"/>
              </a:ext>
              <a:ext uri="{C183D7F6-B498-43B3-948B-1728B52AA6E4}">
                <adec:decorative xmlns:adec="http://schemas.microsoft.com/office/drawing/2017/decorative" val="1"/>
              </a:ext>
            </a:extLst>
          </p:cNvPr>
          <p:cNvSpPr/>
          <p:nvPr userDrawn="1"/>
        </p:nvSpPr>
        <p:spPr bwMode="auto">
          <a:xfrm>
            <a:off x="3420454" y="2178076"/>
            <a:ext cx="2514600" cy="11650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4" name="Outcome 2 picture/icon placeholder" descr="icon placeholder">
            <a:extLst>
              <a:ext uri="{FF2B5EF4-FFF2-40B4-BE49-F238E27FC236}">
                <a16:creationId xmlns:a16="http://schemas.microsoft.com/office/drawing/2014/main" id="{EFBA3704-5ED5-404A-9200-FEF1067A2870}"/>
              </a:ext>
            </a:extLst>
          </p:cNvPr>
          <p:cNvSpPr>
            <a:spLocks noGrp="1"/>
          </p:cNvSpPr>
          <p:nvPr>
            <p:ph type="pic" sz="quarter" idx="34" hasCustomPrompt="1"/>
          </p:nvPr>
        </p:nvSpPr>
        <p:spPr>
          <a:xfrm>
            <a:off x="3994335" y="2298490"/>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0" name="Outcome 1 description">
            <a:extLst>
              <a:ext uri="{FF2B5EF4-FFF2-40B4-BE49-F238E27FC236}">
                <a16:creationId xmlns:a16="http://schemas.microsoft.com/office/drawing/2014/main" id="{63F4CD06-23AC-4BD4-975F-D490A769D7EE}"/>
              </a:ext>
            </a:extLst>
          </p:cNvPr>
          <p:cNvSpPr>
            <a:spLocks noGrp="1"/>
          </p:cNvSpPr>
          <p:nvPr>
            <p:ph type="body" sz="quarter" idx="16" hasCustomPrompt="1"/>
          </p:nvPr>
        </p:nvSpPr>
        <p:spPr>
          <a:xfrm>
            <a:off x="580798" y="3545877"/>
            <a:ext cx="2514600" cy="2719986"/>
          </a:xfrm>
          <a:prstGeom prst="rect">
            <a:avLst/>
          </a:prstGeom>
        </p:spPr>
        <p:txBody>
          <a:bodyPr lIns="183600" tIns="72000" rIns="183600" bIns="147600" anchor="t" anchorCtr="0">
            <a:noAutofit/>
          </a:bodyPr>
          <a:lstStyle>
            <a:lvl1pPr marL="0" indent="0" algn="l">
              <a:buFont typeface="Arial" panose="020B0604020202020204" pitchFamily="34" charset="0"/>
              <a:buNone/>
              <a:defRPr sz="1600">
                <a:latin typeface="Segoe UI" panose="020B0502040204020203" pitchFamily="34" charset="0"/>
                <a:cs typeface="Segoe UI" panose="020B0502040204020203" pitchFamily="34" charset="0"/>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sp>
        <p:nvSpPr>
          <p:cNvPr id="17" name="Outcome 1 background box, blue">
            <a:extLst>
              <a:ext uri="{FF2B5EF4-FFF2-40B4-BE49-F238E27FC236}">
                <a16:creationId xmlns:a16="http://schemas.microsoft.com/office/drawing/2014/main" id="{9AD6C407-E5E0-42D4-A5F3-17482833403C}"/>
              </a:ext>
              <a:ext uri="{C183D7F6-B498-43B3-948B-1728B52AA6E4}">
                <adec:decorative xmlns:adec="http://schemas.microsoft.com/office/drawing/2017/decorative" val="1"/>
              </a:ext>
            </a:extLst>
          </p:cNvPr>
          <p:cNvSpPr/>
          <p:nvPr userDrawn="1"/>
        </p:nvSpPr>
        <p:spPr bwMode="auto">
          <a:xfrm>
            <a:off x="580798" y="2178076"/>
            <a:ext cx="2514600" cy="11650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31" name="Outcome 1 picture/icon placeholder" descr="icon placeholder">
            <a:extLst>
              <a:ext uri="{FF2B5EF4-FFF2-40B4-BE49-F238E27FC236}">
                <a16:creationId xmlns:a16="http://schemas.microsoft.com/office/drawing/2014/main" id="{E8E83E1B-3FE6-45D6-8BE7-08BB044FACEE}"/>
              </a:ext>
            </a:extLst>
          </p:cNvPr>
          <p:cNvSpPr>
            <a:spLocks noGrp="1"/>
          </p:cNvSpPr>
          <p:nvPr>
            <p:ph type="pic" sz="quarter" idx="33" hasCustomPrompt="1"/>
          </p:nvPr>
        </p:nvSpPr>
        <p:spPr>
          <a:xfrm>
            <a:off x="1154679" y="2298490"/>
            <a:ext cx="1366838" cy="924253"/>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2" name="One-line description of outcome(s)">
            <a:extLst>
              <a:ext uri="{FF2B5EF4-FFF2-40B4-BE49-F238E27FC236}">
                <a16:creationId xmlns:a16="http://schemas.microsoft.com/office/drawing/2014/main" id="{32B927F3-E29F-49FA-AE03-34289B09F8FD}"/>
              </a:ext>
            </a:extLst>
          </p:cNvPr>
          <p:cNvSpPr>
            <a:spLocks noGrp="1"/>
          </p:cNvSpPr>
          <p:nvPr>
            <p:ph type="body" sz="quarter" idx="24" hasCustomPrompt="1"/>
          </p:nvPr>
        </p:nvSpPr>
        <p:spPr>
          <a:xfrm>
            <a:off x="588263" y="1435609"/>
            <a:ext cx="11018520" cy="307777"/>
          </a:xfrm>
          <a:prstGeom prst="rect">
            <a:avLst/>
          </a:prstGeom>
        </p:spPr>
        <p:txBody>
          <a:bodyPr wrap="square" lIns="0" tIns="0" rIns="0" bIns="0" anchor="t" anchorCtr="0">
            <a:spAutoFit/>
          </a:bodyPr>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Describe outcomes</a:t>
            </a:r>
          </a:p>
        </p:txBody>
      </p:sp>
      <p:sp>
        <p:nvSpPr>
          <p:cNvPr id="39" name="Outcom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Outcomes (2) (4 items, blue fill)</a:t>
            </a:r>
          </a:p>
        </p:txBody>
      </p:sp>
    </p:spTree>
    <p:extLst>
      <p:ext uri="{BB962C8B-B14F-4D97-AF65-F5344CB8AC3E}">
        <p14:creationId xmlns:p14="http://schemas.microsoft.com/office/powerpoint/2010/main" val="291081131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1392">
          <p15:clr>
            <a:srgbClr val="FBAE40"/>
          </p15:clr>
        </p15:guide>
        <p15:guide id="3"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utcomes 3">
    <p:spTree>
      <p:nvGrpSpPr>
        <p:cNvPr id="1" name=""/>
        <p:cNvGrpSpPr/>
        <p:nvPr/>
      </p:nvGrpSpPr>
      <p:grpSpPr>
        <a:xfrm>
          <a:off x="0" y="0"/>
          <a:ext cx="0" cy="0"/>
          <a:chOff x="0" y="0"/>
          <a:chExt cx="0" cy="0"/>
        </a:xfrm>
      </p:grpSpPr>
      <p:sp>
        <p:nvSpPr>
          <p:cNvPr id="3" name="Background box, light grey">
            <a:extLst>
              <a:ext uri="{FF2B5EF4-FFF2-40B4-BE49-F238E27FC236}">
                <a16:creationId xmlns:a16="http://schemas.microsoft.com/office/drawing/2014/main" id="{B90B41A7-02DB-4762-83D1-648B40FD537C}"/>
              </a:ext>
              <a:ext uri="{C183D7F6-B498-43B3-948B-1728B52AA6E4}">
                <adec:decorative xmlns:adec="http://schemas.microsoft.com/office/drawing/2017/decorative" val="1"/>
              </a:ext>
            </a:extLst>
          </p:cNvPr>
          <p:cNvSpPr/>
          <p:nvPr userDrawn="1"/>
        </p:nvSpPr>
        <p:spPr bwMode="auto">
          <a:xfrm>
            <a:off x="0" y="1435102"/>
            <a:ext cx="12192000" cy="456679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One-quarter width image placeholder, right" descr="image placeholder, right, approximately one-quarter of slide width">
            <a:extLst>
              <a:ext uri="{FF2B5EF4-FFF2-40B4-BE49-F238E27FC236}">
                <a16:creationId xmlns:a16="http://schemas.microsoft.com/office/drawing/2014/main" id="{C09A1B5C-D379-0344-9226-8E14744D56A9}"/>
              </a:ext>
            </a:extLst>
          </p:cNvPr>
          <p:cNvSpPr>
            <a:spLocks noGrp="1"/>
          </p:cNvSpPr>
          <p:nvPr>
            <p:ph type="pic" sz="quarter" idx="45" hasCustomPrompt="1"/>
          </p:nvPr>
        </p:nvSpPr>
        <p:spPr>
          <a:xfrm>
            <a:off x="8997037" y="1435102"/>
            <a:ext cx="3194876" cy="4566791"/>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25" name="Outcome 6 description"/>
          <p:cNvSpPr>
            <a:spLocks noGrp="1"/>
          </p:cNvSpPr>
          <p:nvPr>
            <p:ph type="body" sz="quarter" idx="44" hasCustomPrompt="1"/>
          </p:nvPr>
        </p:nvSpPr>
        <p:spPr>
          <a:xfrm>
            <a:off x="6155233" y="4226566"/>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3" name="Outcome 6 heading"/>
          <p:cNvSpPr>
            <a:spLocks noGrp="1"/>
          </p:cNvSpPr>
          <p:nvPr>
            <p:ph type="body" sz="quarter" idx="42" hasCustomPrompt="1"/>
          </p:nvPr>
        </p:nvSpPr>
        <p:spPr>
          <a:xfrm>
            <a:off x="6155233" y="3907828"/>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six</a:t>
            </a:r>
          </a:p>
        </p:txBody>
      </p:sp>
      <p:sp>
        <p:nvSpPr>
          <p:cNvPr id="24" name="Outcome 5 description"/>
          <p:cNvSpPr>
            <a:spLocks noGrp="1"/>
          </p:cNvSpPr>
          <p:nvPr>
            <p:ph type="body" sz="quarter" idx="43" hasCustomPrompt="1"/>
          </p:nvPr>
        </p:nvSpPr>
        <p:spPr>
          <a:xfrm>
            <a:off x="3368418" y="4226566"/>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2" name="Outcome 5 heading"/>
          <p:cNvSpPr>
            <a:spLocks noGrp="1"/>
          </p:cNvSpPr>
          <p:nvPr>
            <p:ph type="body" sz="quarter" idx="41" hasCustomPrompt="1"/>
          </p:nvPr>
        </p:nvSpPr>
        <p:spPr>
          <a:xfrm>
            <a:off x="3368418" y="3907829"/>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five</a:t>
            </a:r>
          </a:p>
        </p:txBody>
      </p:sp>
      <p:sp>
        <p:nvSpPr>
          <p:cNvPr id="21" name="Outcome 4 description"/>
          <p:cNvSpPr>
            <a:spLocks noGrp="1"/>
          </p:cNvSpPr>
          <p:nvPr>
            <p:ph type="body" sz="quarter" idx="40" hasCustomPrompt="1"/>
          </p:nvPr>
        </p:nvSpPr>
        <p:spPr>
          <a:xfrm>
            <a:off x="588264" y="4226566"/>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0" name="Outcome 4 heading"/>
          <p:cNvSpPr>
            <a:spLocks noGrp="1"/>
          </p:cNvSpPr>
          <p:nvPr>
            <p:ph type="body" sz="quarter" idx="39" hasCustomPrompt="1"/>
          </p:nvPr>
        </p:nvSpPr>
        <p:spPr>
          <a:xfrm>
            <a:off x="588264" y="3907830"/>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four</a:t>
            </a:r>
          </a:p>
        </p:txBody>
      </p:sp>
      <p:sp>
        <p:nvSpPr>
          <p:cNvPr id="17" name="Outcome 3 description"/>
          <p:cNvSpPr>
            <a:spLocks noGrp="1"/>
          </p:cNvSpPr>
          <p:nvPr>
            <p:ph type="body" sz="quarter" idx="36" hasCustomPrompt="1"/>
          </p:nvPr>
        </p:nvSpPr>
        <p:spPr>
          <a:xfrm>
            <a:off x="6155233" y="2127396"/>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5" name="Outcome 3 heading"/>
          <p:cNvSpPr>
            <a:spLocks noGrp="1"/>
          </p:cNvSpPr>
          <p:nvPr>
            <p:ph type="body" sz="quarter" idx="34" hasCustomPrompt="1"/>
          </p:nvPr>
        </p:nvSpPr>
        <p:spPr>
          <a:xfrm>
            <a:off x="6155233" y="1817539"/>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three</a:t>
            </a:r>
          </a:p>
        </p:txBody>
      </p:sp>
      <p:sp>
        <p:nvSpPr>
          <p:cNvPr id="16" name="Outcome 2 description"/>
          <p:cNvSpPr>
            <a:spLocks noGrp="1"/>
          </p:cNvSpPr>
          <p:nvPr>
            <p:ph type="body" sz="quarter" idx="35" hasCustomPrompt="1"/>
          </p:nvPr>
        </p:nvSpPr>
        <p:spPr>
          <a:xfrm>
            <a:off x="3369527" y="2127396"/>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4" name="Outcome 2 heading"/>
          <p:cNvSpPr>
            <a:spLocks noGrp="1"/>
          </p:cNvSpPr>
          <p:nvPr>
            <p:ph type="body" sz="quarter" idx="33" hasCustomPrompt="1"/>
          </p:nvPr>
        </p:nvSpPr>
        <p:spPr>
          <a:xfrm>
            <a:off x="3369527" y="1817540"/>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two</a:t>
            </a:r>
          </a:p>
        </p:txBody>
      </p:sp>
      <p:sp>
        <p:nvSpPr>
          <p:cNvPr id="13" name="Outcome 1 description"/>
          <p:cNvSpPr>
            <a:spLocks noGrp="1"/>
          </p:cNvSpPr>
          <p:nvPr>
            <p:ph type="body" sz="quarter" idx="32" hasCustomPrompt="1"/>
          </p:nvPr>
        </p:nvSpPr>
        <p:spPr>
          <a:xfrm>
            <a:off x="588264" y="2127396"/>
            <a:ext cx="2286000" cy="1410461"/>
          </a:xfrm>
          <a:prstGeom prst="rect">
            <a:avLst/>
          </a:prstGeom>
        </p:spPr>
        <p:txBody>
          <a:bodyPr/>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2" name="Outcome 1 heading"/>
          <p:cNvSpPr>
            <a:spLocks noGrp="1"/>
          </p:cNvSpPr>
          <p:nvPr>
            <p:ph type="body" sz="quarter" idx="18" hasCustomPrompt="1"/>
          </p:nvPr>
        </p:nvSpPr>
        <p:spPr>
          <a:xfrm>
            <a:off x="588264" y="1817541"/>
            <a:ext cx="2286000" cy="307777"/>
          </a:xfrm>
          <a:prstGeom prst="rect">
            <a:avLst/>
          </a:prstGeom>
        </p:spPr>
        <p:txBody>
          <a:bodyPr anchor="ctr"/>
          <a:lstStyle>
            <a:lvl1pPr marL="0" indent="0" algn="l">
              <a:buNone/>
              <a:defRPr sz="2000" b="0" baseline="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Outcome one</a:t>
            </a:r>
          </a:p>
        </p:txBody>
      </p:sp>
      <p:sp>
        <p:nvSpPr>
          <p:cNvPr id="18" name="Outcomes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18520" cy="553998"/>
          </a:xfrm>
          <a:prstGeom prst="rect">
            <a:avLst/>
          </a:prstGeom>
        </p:spPr>
        <p:txBody>
          <a:bodyPr lIns="0" tIns="0" rIns="0" bIns="0"/>
          <a:lstStyle>
            <a:lvl1pPr>
              <a:defRPr baseline="0"/>
            </a:lvl1pPr>
          </a:lstStyle>
          <a:p>
            <a:r>
              <a:rPr lang="en-US"/>
              <a:t>Outcomes (3) (6-item grid, grey background)</a:t>
            </a:r>
          </a:p>
        </p:txBody>
      </p:sp>
    </p:spTree>
    <p:extLst>
      <p:ext uri="{BB962C8B-B14F-4D97-AF65-F5344CB8AC3E}">
        <p14:creationId xmlns:p14="http://schemas.microsoft.com/office/powerpoint/2010/main" val="399173236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5995" y="1507349"/>
            <a:ext cx="11306469" cy="1612493"/>
          </a:xfrm>
        </p:spPr>
        <p:txBody>
          <a:bodyPr wrap="square">
            <a:spAutoFit/>
          </a:bodyPr>
          <a:lstStyle>
            <a:lvl1pPr marL="336015" indent="-336015">
              <a:buFont typeface="Arial" panose="020B0604020202020204" pitchFamily="34" charset="0"/>
              <a:buChar char="•"/>
              <a:defRPr/>
            </a:lvl1pPr>
            <a:lvl2pPr marL="564415" indent="-336015">
              <a:buFont typeface="Arial" panose="020B0604020202020204" pitchFamily="34" charset="0"/>
              <a:buChar char="•"/>
              <a:defRPr/>
            </a:lvl2pPr>
            <a:lvl3pPr marL="736812" indent="-280013">
              <a:buFont typeface="Arial" panose="020B0604020202020204" pitchFamily="34" charset="0"/>
              <a:buChar char="•"/>
              <a:defRPr/>
            </a:lvl3pPr>
            <a:lvl4pPr marL="965211" indent="-280013">
              <a:buFont typeface="Arial" panose="020B0604020202020204" pitchFamily="34" charset="0"/>
              <a:buChar char="•"/>
              <a:defRPr/>
            </a:lvl4pPr>
            <a:lvl5pPr marL="1081607" indent="-168008">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059626"/>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pabilities 1">
    <p:spTree>
      <p:nvGrpSpPr>
        <p:cNvPr id="1" name=""/>
        <p:cNvGrpSpPr/>
        <p:nvPr/>
      </p:nvGrpSpPr>
      <p:grpSpPr>
        <a:xfrm>
          <a:off x="0" y="0"/>
          <a:ext cx="0" cy="0"/>
          <a:chOff x="0" y="0"/>
          <a:chExt cx="0" cy="0"/>
        </a:xfrm>
      </p:grpSpPr>
      <p:sp>
        <p:nvSpPr>
          <p:cNvPr id="18" name="Duration of process">
            <a:extLst>
              <a:ext uri="{FF2B5EF4-FFF2-40B4-BE49-F238E27FC236}">
                <a16:creationId xmlns:a16="http://schemas.microsoft.com/office/drawing/2014/main" id="{6F3D3840-0836-46AD-862C-6B05C2E26D8F}"/>
              </a:ext>
            </a:extLst>
          </p:cNvPr>
          <p:cNvSpPr>
            <a:spLocks noGrp="1"/>
          </p:cNvSpPr>
          <p:nvPr>
            <p:ph type="body" sz="quarter" idx="17" hasCustomPrompt="1"/>
          </p:nvPr>
        </p:nvSpPr>
        <p:spPr>
          <a:xfrm>
            <a:off x="586774" y="5609784"/>
            <a:ext cx="11031538" cy="457200"/>
          </a:xfrm>
          <a:prstGeom prst="rect">
            <a:avLst/>
          </a:prstGeom>
          <a:solidFill>
            <a:srgbClr val="0078D4"/>
          </a:solidFill>
          <a:ln>
            <a:noFill/>
          </a:ln>
        </p:spPr>
        <p:txBody>
          <a:bodyPr lIns="180000" tIns="0" rIns="36000" anchor="ctr" anchorCtr="0">
            <a:noAutofit/>
          </a:bodyPr>
          <a:lstStyle>
            <a:lvl1pPr marL="0" indent="0" algn="ctr">
              <a:buNone/>
              <a:defRPr sz="1600" b="0" baseline="0">
                <a:solidFill>
                  <a:schemeClr val="bg1"/>
                </a:solidFill>
                <a:latin typeface="+mn-lt"/>
              </a:defRPr>
            </a:lvl1pPr>
          </a:lstStyle>
          <a:p>
            <a:pPr lvl="0"/>
            <a:r>
              <a:rPr lang="en-US"/>
              <a:t>Duration of process</a:t>
            </a:r>
          </a:p>
        </p:txBody>
      </p:sp>
      <p:sp>
        <p:nvSpPr>
          <p:cNvPr id="19" name="Next steps/Capability 5 description">
            <a:extLst>
              <a:ext uri="{FF2B5EF4-FFF2-40B4-BE49-F238E27FC236}">
                <a16:creationId xmlns:a16="http://schemas.microsoft.com/office/drawing/2014/main" id="{3600D3C8-8EC3-4837-B525-281AC0DAE506}"/>
              </a:ext>
            </a:extLst>
          </p:cNvPr>
          <p:cNvSpPr>
            <a:spLocks noGrp="1"/>
          </p:cNvSpPr>
          <p:nvPr>
            <p:ph type="body" sz="quarter" idx="43" hasCustomPrompt="1"/>
          </p:nvPr>
        </p:nvSpPr>
        <p:spPr>
          <a:xfrm>
            <a:off x="9565674" y="2648298"/>
            <a:ext cx="2052639" cy="2743200"/>
          </a:xfrm>
          <a:prstGeom prst="rect">
            <a:avLst/>
          </a:prstGeom>
          <a:solidFill>
            <a:schemeClr val="bg2"/>
          </a:solidFill>
        </p:spPr>
        <p:txBody>
          <a:bodyPr lIns="183600" tIns="182880" rIns="183600" bIns="91440" anchor="t" anchorCtr="0">
            <a:noAutofit/>
          </a:bodyPr>
          <a:lstStyle>
            <a:lvl1pPr marL="285695" indent="-285695" algn="l" defTabSz="932293"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22" name="Next steps/Capability 5 heading  (dark blue fill)">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560912" y="2182042"/>
            <a:ext cx="2057400" cy="456881"/>
          </a:xfrm>
          <a:prstGeom prst="rect">
            <a:avLst/>
          </a:prstGeom>
          <a:solidFill>
            <a:srgbClr val="002050"/>
          </a:solidFill>
          <a:ln>
            <a:noFill/>
          </a:ln>
        </p:spPr>
        <p:txBody>
          <a:bodyPr lIns="180000" tIns="0" rIns="182880" anchor="ctr" anchorCtr="0">
            <a:noAutofit/>
          </a:bodyPr>
          <a:lstStyle>
            <a:lvl1pPr marL="0" indent="0" algn="l">
              <a:spcBef>
                <a:spcPts val="0"/>
              </a:spcBef>
              <a:buNone/>
              <a:defRPr sz="2000" b="0" baseline="0">
                <a:solidFill>
                  <a:schemeClr val="bg1"/>
                </a:solidFill>
                <a:latin typeface="+mn-lt"/>
              </a:defRPr>
            </a:lvl1pPr>
          </a:lstStyle>
          <a:p>
            <a:pPr lvl="0"/>
            <a:r>
              <a:rPr lang="en-US"/>
              <a:t>Next steps</a:t>
            </a:r>
          </a:p>
        </p:txBody>
      </p:sp>
      <p:sp>
        <p:nvSpPr>
          <p:cNvPr id="28" name="Capability 4 description">
            <a:extLst>
              <a:ext uri="{FF2B5EF4-FFF2-40B4-BE49-F238E27FC236}">
                <a16:creationId xmlns:a16="http://schemas.microsoft.com/office/drawing/2014/main" id="{63678979-A595-4598-AC8F-59D946FE8916}"/>
              </a:ext>
            </a:extLst>
          </p:cNvPr>
          <p:cNvSpPr>
            <a:spLocks noGrp="1"/>
          </p:cNvSpPr>
          <p:nvPr>
            <p:ph type="body" sz="quarter" idx="44" hasCustomPrompt="1"/>
          </p:nvPr>
        </p:nvSpPr>
        <p:spPr>
          <a:xfrm>
            <a:off x="7321322" y="2648298"/>
            <a:ext cx="2052639" cy="2743200"/>
          </a:xfrm>
          <a:prstGeom prst="rect">
            <a:avLst/>
          </a:prstGeom>
          <a:solidFill>
            <a:schemeClr val="bg2"/>
          </a:solidFill>
        </p:spPr>
        <p:txBody>
          <a:bodyPr lIns="183600" tIns="182880" rIns="183600" bIns="91440" anchor="t" anchorCtr="0">
            <a:noAutofit/>
          </a:bodyPr>
          <a:lstStyle>
            <a:lvl1pPr marL="285695" indent="-285695" algn="l" defTabSz="932293"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25" name="Capability 4 heading (blue fill)">
            <a:extLst>
              <a:ext uri="{FF2B5EF4-FFF2-40B4-BE49-F238E27FC236}">
                <a16:creationId xmlns:a16="http://schemas.microsoft.com/office/drawing/2014/main" id="{16D9DE92-906E-417E-98E9-D6F72091EABD}"/>
              </a:ext>
            </a:extLst>
          </p:cNvPr>
          <p:cNvSpPr>
            <a:spLocks noGrp="1"/>
          </p:cNvSpPr>
          <p:nvPr>
            <p:ph type="body" sz="quarter" idx="42" hasCustomPrompt="1"/>
          </p:nvPr>
        </p:nvSpPr>
        <p:spPr>
          <a:xfrm>
            <a:off x="7317750" y="2182042"/>
            <a:ext cx="2052639" cy="456881"/>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Capability 4</a:t>
            </a:r>
          </a:p>
        </p:txBody>
      </p:sp>
      <p:sp>
        <p:nvSpPr>
          <p:cNvPr id="29" name="Capability 3 description">
            <a:extLst>
              <a:ext uri="{FF2B5EF4-FFF2-40B4-BE49-F238E27FC236}">
                <a16:creationId xmlns:a16="http://schemas.microsoft.com/office/drawing/2014/main" id="{4DBEF313-5B68-4784-973A-25AEA26705D1}"/>
              </a:ext>
            </a:extLst>
          </p:cNvPr>
          <p:cNvSpPr>
            <a:spLocks noGrp="1"/>
          </p:cNvSpPr>
          <p:nvPr>
            <p:ph type="body" sz="quarter" idx="45"/>
          </p:nvPr>
        </p:nvSpPr>
        <p:spPr>
          <a:xfrm>
            <a:off x="5076969" y="2648298"/>
            <a:ext cx="2052639" cy="2743200"/>
          </a:xfrm>
          <a:prstGeom prst="rect">
            <a:avLst/>
          </a:prstGeom>
          <a:solidFill>
            <a:schemeClr val="bg2"/>
          </a:solidFill>
        </p:spPr>
        <p:txBody>
          <a:bodyPr lIns="183600" tIns="182880" rIns="183600" bIns="91440" anchor="t" anchorCtr="0">
            <a:noAutofit/>
          </a:bodyPr>
          <a:lstStyle>
            <a:lvl1pPr marL="0" indent="0" algn="l" defTabSz="932293" fontAlgn="base">
              <a:spcBef>
                <a:spcPct val="0"/>
              </a:spcBef>
              <a:spcAft>
                <a:spcPct val="0"/>
              </a:spcAft>
              <a:buSzTx/>
              <a:buFont typeface="Wingdings" panose="05000000000000000000" pitchFamily="2" charset="2"/>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endParaRPr lang="en-US"/>
          </a:p>
        </p:txBody>
      </p:sp>
      <p:sp>
        <p:nvSpPr>
          <p:cNvPr id="23" name="Capability 3 heading (blue fill)">
            <a:extLst>
              <a:ext uri="{FF2B5EF4-FFF2-40B4-BE49-F238E27FC236}">
                <a16:creationId xmlns:a16="http://schemas.microsoft.com/office/drawing/2014/main" id="{F49D2219-E65A-4B69-AD43-0D50FD942444}"/>
              </a:ext>
            </a:extLst>
          </p:cNvPr>
          <p:cNvSpPr>
            <a:spLocks noGrp="1"/>
          </p:cNvSpPr>
          <p:nvPr>
            <p:ph type="body" sz="quarter" idx="40" hasCustomPrompt="1"/>
          </p:nvPr>
        </p:nvSpPr>
        <p:spPr>
          <a:xfrm>
            <a:off x="5074588" y="2182042"/>
            <a:ext cx="2052639" cy="456881"/>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Capability 3</a:t>
            </a:r>
          </a:p>
        </p:txBody>
      </p:sp>
      <p:sp>
        <p:nvSpPr>
          <p:cNvPr id="30" name="Capability 2 description">
            <a:extLst>
              <a:ext uri="{FF2B5EF4-FFF2-40B4-BE49-F238E27FC236}">
                <a16:creationId xmlns:a16="http://schemas.microsoft.com/office/drawing/2014/main" id="{3D2BEF94-B7AE-453E-94A8-FE12464B00AB}"/>
              </a:ext>
            </a:extLst>
          </p:cNvPr>
          <p:cNvSpPr>
            <a:spLocks noGrp="1"/>
          </p:cNvSpPr>
          <p:nvPr>
            <p:ph type="body" sz="quarter" idx="46"/>
          </p:nvPr>
        </p:nvSpPr>
        <p:spPr>
          <a:xfrm>
            <a:off x="2832616" y="2648298"/>
            <a:ext cx="2052639" cy="2743200"/>
          </a:xfrm>
          <a:prstGeom prst="rect">
            <a:avLst/>
          </a:prstGeom>
          <a:solidFill>
            <a:schemeClr val="bg2"/>
          </a:solidFill>
        </p:spPr>
        <p:txBody>
          <a:bodyPr lIns="183600" tIns="182880" rIns="183600" bIns="91440" anchor="t" anchorCtr="0">
            <a:noAutofit/>
          </a:bodyPr>
          <a:lstStyle>
            <a:lvl1pPr marL="0" indent="0" algn="l" defTabSz="932293" fontAlgn="base">
              <a:spcBef>
                <a:spcPct val="0"/>
              </a:spcBef>
              <a:spcAft>
                <a:spcPct val="0"/>
              </a:spcAft>
              <a:buSzTx/>
              <a:buFont typeface="Wingdings" panose="05000000000000000000" pitchFamily="2" charset="2"/>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endParaRPr lang="en-US"/>
          </a:p>
        </p:txBody>
      </p:sp>
      <p:sp>
        <p:nvSpPr>
          <p:cNvPr id="16" name="Capability 2 heading (blue fill)">
            <a:extLst>
              <a:ext uri="{FF2B5EF4-FFF2-40B4-BE49-F238E27FC236}">
                <a16:creationId xmlns:a16="http://schemas.microsoft.com/office/drawing/2014/main" id="{7732DE59-6872-4420-95C9-F7B0E23AA85A}"/>
              </a:ext>
            </a:extLst>
          </p:cNvPr>
          <p:cNvSpPr>
            <a:spLocks noGrp="1"/>
          </p:cNvSpPr>
          <p:nvPr>
            <p:ph type="body" sz="quarter" idx="38" hasCustomPrompt="1"/>
          </p:nvPr>
        </p:nvSpPr>
        <p:spPr>
          <a:xfrm>
            <a:off x="2831426" y="2182042"/>
            <a:ext cx="2052639" cy="456881"/>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Capability 2</a:t>
            </a:r>
          </a:p>
        </p:txBody>
      </p:sp>
      <p:sp>
        <p:nvSpPr>
          <p:cNvPr id="38" name="Capability 1 description">
            <a:extLst>
              <a:ext uri="{FF2B5EF4-FFF2-40B4-BE49-F238E27FC236}">
                <a16:creationId xmlns:a16="http://schemas.microsoft.com/office/drawing/2014/main" id="{C893A825-4F66-4494-BDB7-046FAE4EF913}"/>
              </a:ext>
            </a:extLst>
          </p:cNvPr>
          <p:cNvSpPr>
            <a:spLocks noGrp="1"/>
          </p:cNvSpPr>
          <p:nvPr>
            <p:ph type="body" sz="quarter" idx="16"/>
          </p:nvPr>
        </p:nvSpPr>
        <p:spPr>
          <a:xfrm>
            <a:off x="588264" y="2648298"/>
            <a:ext cx="2052639" cy="2743200"/>
          </a:xfrm>
          <a:prstGeom prst="rect">
            <a:avLst/>
          </a:prstGeom>
          <a:solidFill>
            <a:schemeClr val="bg2"/>
          </a:solidFill>
        </p:spPr>
        <p:txBody>
          <a:bodyPr lIns="183600" tIns="182880" rIns="183600" bIns="91440" anchor="t" anchorCtr="0">
            <a:noAutofit/>
          </a:bodyPr>
          <a:lstStyle>
            <a:lvl1pPr marL="0" indent="0" algn="l" defTabSz="932293" fontAlgn="base">
              <a:spcBef>
                <a:spcPct val="0"/>
              </a:spcBef>
              <a:spcAft>
                <a:spcPct val="0"/>
              </a:spcAft>
              <a:buSzTx/>
              <a:buFont typeface="Wingdings" panose="05000000000000000000" pitchFamily="2" charset="2"/>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endParaRPr lang="en-US"/>
          </a:p>
        </p:txBody>
      </p:sp>
      <p:sp>
        <p:nvSpPr>
          <p:cNvPr id="20" name="Capability 1 heading (blue fill)">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4" y="2182042"/>
            <a:ext cx="2052639" cy="456881"/>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Capability 1</a:t>
            </a:r>
          </a:p>
        </p:txBody>
      </p:sp>
      <p:sp>
        <p:nvSpPr>
          <p:cNvPr id="17"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15" name="Capabilitie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(1) (5 columns)</a:t>
            </a:r>
          </a:p>
        </p:txBody>
      </p:sp>
    </p:spTree>
    <p:extLst>
      <p:ext uri="{BB962C8B-B14F-4D97-AF65-F5344CB8AC3E}">
        <p14:creationId xmlns:p14="http://schemas.microsoft.com/office/powerpoint/2010/main" val="2698064645"/>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apabilities 2">
    <p:spTree>
      <p:nvGrpSpPr>
        <p:cNvPr id="1" name=""/>
        <p:cNvGrpSpPr/>
        <p:nvPr/>
      </p:nvGrpSpPr>
      <p:grpSpPr>
        <a:xfrm>
          <a:off x="0" y="0"/>
          <a:ext cx="0" cy="0"/>
          <a:chOff x="0" y="0"/>
          <a:chExt cx="0" cy="0"/>
        </a:xfrm>
      </p:grpSpPr>
      <p:sp>
        <p:nvSpPr>
          <p:cNvPr id="25" name="Capability 3 description"/>
          <p:cNvSpPr>
            <a:spLocks noGrp="1"/>
          </p:cNvSpPr>
          <p:nvPr>
            <p:ph type="body" sz="quarter" idx="35" hasCustomPrompt="1"/>
          </p:nvPr>
        </p:nvSpPr>
        <p:spPr>
          <a:xfrm>
            <a:off x="8287217" y="4449152"/>
            <a:ext cx="3326884" cy="1821854"/>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3" name="Capability 3 heading"/>
          <p:cNvSpPr>
            <a:spLocks noGrp="1"/>
          </p:cNvSpPr>
          <p:nvPr>
            <p:ph type="body" sz="quarter" idx="28" hasCustomPrompt="1"/>
          </p:nvPr>
        </p:nvSpPr>
        <p:spPr>
          <a:xfrm>
            <a:off x="8284147" y="3759947"/>
            <a:ext cx="3328416"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sp>
        <p:nvSpPr>
          <p:cNvPr id="21" name="Capability 3 picture/icon placeholder" descr="icon placeholder">
            <a:extLst>
              <a:ext uri="{FF2B5EF4-FFF2-40B4-BE49-F238E27FC236}">
                <a16:creationId xmlns:a16="http://schemas.microsoft.com/office/drawing/2014/main" id="{84E5AE89-CF37-F64D-9AAD-E584BCA46984}"/>
              </a:ext>
            </a:extLst>
          </p:cNvPr>
          <p:cNvSpPr>
            <a:spLocks noGrp="1" noChangeAspect="1"/>
          </p:cNvSpPr>
          <p:nvPr>
            <p:ph type="pic" sz="quarter" idx="31" hasCustomPrompt="1"/>
          </p:nvPr>
        </p:nvSpPr>
        <p:spPr>
          <a:xfrm>
            <a:off x="8287971" y="2179804"/>
            <a:ext cx="1364444" cy="136601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18" name="divider 2">
            <a:extLst>
              <a:ext uri="{FF2B5EF4-FFF2-40B4-BE49-F238E27FC236}">
                <a16:creationId xmlns:a16="http://schemas.microsoft.com/office/drawing/2014/main" id="{F185D64F-26F8-4266-996F-199EB392743D}"/>
              </a:ext>
              <a:ext uri="{C183D7F6-B498-43B3-948B-1728B52AA6E4}">
                <adec:decorative xmlns:adec="http://schemas.microsoft.com/office/drawing/2017/decorative" val="1"/>
              </a:ext>
            </a:extLst>
          </p:cNvPr>
          <p:cNvCxnSpPr>
            <a:cxnSpLocks/>
          </p:cNvCxnSpPr>
          <p:nvPr userDrawn="1"/>
        </p:nvCxnSpPr>
        <p:spPr>
          <a:xfrm>
            <a:off x="8024001" y="2165351"/>
            <a:ext cx="0" cy="4114800"/>
          </a:xfrm>
          <a:prstGeom prst="line">
            <a:avLst/>
          </a:prstGeom>
          <a:noFill/>
          <a:ln w="9525" cap="flat" cmpd="sng" algn="ctr">
            <a:solidFill>
              <a:srgbClr val="0078D4"/>
            </a:solidFill>
            <a:prstDash val="solid"/>
          </a:ln>
          <a:effectLst/>
        </p:spPr>
      </p:cxnSp>
      <p:sp>
        <p:nvSpPr>
          <p:cNvPr id="24" name="Capability 2 description"/>
          <p:cNvSpPr>
            <a:spLocks noGrp="1"/>
          </p:cNvSpPr>
          <p:nvPr>
            <p:ph type="body" sz="quarter" idx="34" hasCustomPrompt="1"/>
          </p:nvPr>
        </p:nvSpPr>
        <p:spPr>
          <a:xfrm>
            <a:off x="4432558" y="4449153"/>
            <a:ext cx="3326884" cy="1821853"/>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1" name="Capability 2 heading"/>
          <p:cNvSpPr>
            <a:spLocks noGrp="1"/>
          </p:cNvSpPr>
          <p:nvPr>
            <p:ph type="body" sz="quarter" idx="26" hasCustomPrompt="1"/>
          </p:nvPr>
        </p:nvSpPr>
        <p:spPr>
          <a:xfrm>
            <a:off x="4435502" y="3764854"/>
            <a:ext cx="3328416"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sp>
        <p:nvSpPr>
          <p:cNvPr id="22" name="Capability 2 picture/icon placeholder" descr="icon placeholder">
            <a:extLst>
              <a:ext uri="{FF2B5EF4-FFF2-40B4-BE49-F238E27FC236}">
                <a16:creationId xmlns:a16="http://schemas.microsoft.com/office/drawing/2014/main" id="{C70BC4B4-1779-154F-BB0F-2F7A8071758B}"/>
              </a:ext>
            </a:extLst>
          </p:cNvPr>
          <p:cNvSpPr>
            <a:spLocks noGrp="1" noChangeAspect="1"/>
          </p:cNvSpPr>
          <p:nvPr>
            <p:ph type="pic" sz="quarter" idx="32" hasCustomPrompt="1"/>
          </p:nvPr>
        </p:nvSpPr>
        <p:spPr>
          <a:xfrm>
            <a:off x="4439326" y="2179804"/>
            <a:ext cx="1364444" cy="136601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cxnSp>
        <p:nvCxnSpPr>
          <p:cNvPr id="19" name="divider 1">
            <a:extLst>
              <a:ext uri="{FF2B5EF4-FFF2-40B4-BE49-F238E27FC236}">
                <a16:creationId xmlns:a16="http://schemas.microsoft.com/office/drawing/2014/main" id="{6E2FF2B4-C9C0-486F-B3FA-6C3F6F889F1B}"/>
              </a:ext>
              <a:ext uri="{C183D7F6-B498-43B3-948B-1728B52AA6E4}">
                <adec:decorative xmlns:adec="http://schemas.microsoft.com/office/drawing/2017/decorative" val="1"/>
              </a:ext>
            </a:extLst>
          </p:cNvPr>
          <p:cNvCxnSpPr>
            <a:cxnSpLocks/>
          </p:cNvCxnSpPr>
          <p:nvPr userDrawn="1"/>
        </p:nvCxnSpPr>
        <p:spPr>
          <a:xfrm>
            <a:off x="4175293" y="2165351"/>
            <a:ext cx="0" cy="4114800"/>
          </a:xfrm>
          <a:prstGeom prst="line">
            <a:avLst/>
          </a:prstGeom>
          <a:noFill/>
          <a:ln w="9525" cap="flat" cmpd="sng" algn="ctr">
            <a:solidFill>
              <a:srgbClr val="0078D4"/>
            </a:solidFill>
            <a:prstDash val="solid"/>
          </a:ln>
          <a:effectLst/>
        </p:spPr>
      </p:cxnSp>
      <p:sp>
        <p:nvSpPr>
          <p:cNvPr id="23" name="Capability 1 description"/>
          <p:cNvSpPr>
            <a:spLocks noGrp="1"/>
          </p:cNvSpPr>
          <p:nvPr>
            <p:ph type="body" sz="quarter" idx="33" hasCustomPrompt="1"/>
          </p:nvPr>
        </p:nvSpPr>
        <p:spPr>
          <a:xfrm>
            <a:off x="588264" y="4449153"/>
            <a:ext cx="3326884" cy="1821063"/>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9" name="Capability 1 heading"/>
          <p:cNvSpPr>
            <a:spLocks noGrp="1"/>
          </p:cNvSpPr>
          <p:nvPr>
            <p:ph type="body" sz="quarter" idx="18" hasCustomPrompt="1"/>
          </p:nvPr>
        </p:nvSpPr>
        <p:spPr>
          <a:xfrm>
            <a:off x="586731" y="3759946"/>
            <a:ext cx="3328416"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sp>
        <p:nvSpPr>
          <p:cNvPr id="5" name="Capability 1 picture/icon placeholder" descr="icon placeholder">
            <a:extLst>
              <a:ext uri="{FF2B5EF4-FFF2-40B4-BE49-F238E27FC236}">
                <a16:creationId xmlns:a16="http://schemas.microsoft.com/office/drawing/2014/main" id="{7368BFCD-520F-7441-A8BF-797B2C9C2C90}"/>
              </a:ext>
            </a:extLst>
          </p:cNvPr>
          <p:cNvSpPr>
            <a:spLocks noGrp="1" noChangeAspect="1"/>
          </p:cNvSpPr>
          <p:nvPr>
            <p:ph type="pic" sz="quarter" idx="30" hasCustomPrompt="1"/>
          </p:nvPr>
        </p:nvSpPr>
        <p:spPr>
          <a:xfrm>
            <a:off x="590555" y="2179804"/>
            <a:ext cx="1364444" cy="136601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7"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0" name="Capabiliti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(2) (3 columns, left-aligned icons)</a:t>
            </a:r>
          </a:p>
        </p:txBody>
      </p:sp>
    </p:spTree>
    <p:extLst>
      <p:ext uri="{BB962C8B-B14F-4D97-AF65-F5344CB8AC3E}">
        <p14:creationId xmlns:p14="http://schemas.microsoft.com/office/powerpoint/2010/main" val="2066260802"/>
      </p:ext>
    </p:extLst>
  </p:cSld>
  <p:clrMapOvr>
    <a:masterClrMapping/>
  </p:clrMapOvr>
  <p:transition>
    <p:fade/>
  </p:transition>
  <p:extLst>
    <p:ext uri="{DCECCB84-F9BA-43D5-87BE-67443E8EF086}">
      <p15:sldGuideLst xmlns:p15="http://schemas.microsoft.com/office/powerpoint/2012/main">
        <p15:guide id="1" orient="horz" pos="3024">
          <p15:clr>
            <a:srgbClr val="FBAE40"/>
          </p15:clr>
        </p15:guide>
        <p15:guide id="2" pos="3840">
          <p15:clr>
            <a:srgbClr val="FBAE40"/>
          </p15:clr>
        </p15:guide>
        <p15:guide id="3"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pabilities 2 (alternate)">
    <p:spTree>
      <p:nvGrpSpPr>
        <p:cNvPr id="1" name=""/>
        <p:cNvGrpSpPr/>
        <p:nvPr/>
      </p:nvGrpSpPr>
      <p:grpSpPr>
        <a:xfrm>
          <a:off x="0" y="0"/>
          <a:ext cx="0" cy="0"/>
          <a:chOff x="0" y="0"/>
          <a:chExt cx="0" cy="0"/>
        </a:xfrm>
      </p:grpSpPr>
      <p:sp>
        <p:nvSpPr>
          <p:cNvPr id="25" name="Capability 3 description"/>
          <p:cNvSpPr>
            <a:spLocks noGrp="1"/>
          </p:cNvSpPr>
          <p:nvPr>
            <p:ph type="body" sz="quarter" idx="35" hasCustomPrompt="1"/>
          </p:nvPr>
        </p:nvSpPr>
        <p:spPr>
          <a:xfrm>
            <a:off x="8180389" y="4449152"/>
            <a:ext cx="3429000" cy="1821854"/>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3" name="Capability 3 heading"/>
          <p:cNvSpPr>
            <a:spLocks noGrp="1"/>
          </p:cNvSpPr>
          <p:nvPr>
            <p:ph type="body" sz="quarter" idx="28" hasCustomPrompt="1"/>
          </p:nvPr>
        </p:nvSpPr>
        <p:spPr>
          <a:xfrm>
            <a:off x="8180389" y="3759947"/>
            <a:ext cx="34290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cxnSp>
        <p:nvCxnSpPr>
          <p:cNvPr id="26" name="divider 3">
            <a:extLst>
              <a:ext uri="{FF2B5EF4-FFF2-40B4-BE49-F238E27FC236}">
                <a16:creationId xmlns:a16="http://schemas.microsoft.com/office/drawing/2014/main" id="{2F16C5E2-CB2E-45B2-95F2-3501285A7CD6}"/>
              </a:ext>
              <a:ext uri="{C183D7F6-B498-43B3-948B-1728B52AA6E4}">
                <adec:decorative xmlns:adec="http://schemas.microsoft.com/office/drawing/2017/decorative" val="1"/>
              </a:ext>
            </a:extLst>
          </p:cNvPr>
          <p:cNvCxnSpPr/>
          <p:nvPr userDrawn="1"/>
        </p:nvCxnSpPr>
        <p:spPr>
          <a:xfrm>
            <a:off x="8180389" y="3603264"/>
            <a:ext cx="3429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Capability 3 picture/icon placeholder" descr="icon placeholder">
            <a:extLst>
              <a:ext uri="{FF2B5EF4-FFF2-40B4-BE49-F238E27FC236}">
                <a16:creationId xmlns:a16="http://schemas.microsoft.com/office/drawing/2014/main" id="{84E5AE89-CF37-F64D-9AAD-E584BCA46984}"/>
              </a:ext>
            </a:extLst>
          </p:cNvPr>
          <p:cNvSpPr>
            <a:spLocks noGrp="1" noChangeAspect="1"/>
          </p:cNvSpPr>
          <p:nvPr>
            <p:ph type="pic" sz="quarter" idx="31" hasCustomPrompt="1"/>
          </p:nvPr>
        </p:nvSpPr>
        <p:spPr>
          <a:xfrm>
            <a:off x="9264676" y="2179804"/>
            <a:ext cx="1260424" cy="12618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Capability 2 description"/>
          <p:cNvSpPr>
            <a:spLocks noGrp="1"/>
          </p:cNvSpPr>
          <p:nvPr>
            <p:ph type="body" sz="quarter" idx="34" hasCustomPrompt="1"/>
          </p:nvPr>
        </p:nvSpPr>
        <p:spPr>
          <a:xfrm>
            <a:off x="4385472" y="4449153"/>
            <a:ext cx="3429000" cy="1821853"/>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1" name="Capability 2 heading"/>
          <p:cNvSpPr>
            <a:spLocks noGrp="1"/>
          </p:cNvSpPr>
          <p:nvPr>
            <p:ph type="body" sz="quarter" idx="26" hasCustomPrompt="1"/>
          </p:nvPr>
        </p:nvSpPr>
        <p:spPr>
          <a:xfrm>
            <a:off x="4385472" y="3764854"/>
            <a:ext cx="34290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cxnSp>
        <p:nvCxnSpPr>
          <p:cNvPr id="27" name="divider 2">
            <a:extLst>
              <a:ext uri="{FF2B5EF4-FFF2-40B4-BE49-F238E27FC236}">
                <a16:creationId xmlns:a16="http://schemas.microsoft.com/office/drawing/2014/main" id="{6A189CCB-6EA9-4DC9-8ACA-1A6351D54B66}"/>
              </a:ext>
              <a:ext uri="{C183D7F6-B498-43B3-948B-1728B52AA6E4}">
                <adec:decorative xmlns:adec="http://schemas.microsoft.com/office/drawing/2017/decorative" val="1"/>
              </a:ext>
            </a:extLst>
          </p:cNvPr>
          <p:cNvCxnSpPr/>
          <p:nvPr userDrawn="1"/>
        </p:nvCxnSpPr>
        <p:spPr>
          <a:xfrm>
            <a:off x="4385472" y="3603264"/>
            <a:ext cx="3429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Capability 2 picture/icon placeholder" descr="icon placeholder">
            <a:extLst>
              <a:ext uri="{FF2B5EF4-FFF2-40B4-BE49-F238E27FC236}">
                <a16:creationId xmlns:a16="http://schemas.microsoft.com/office/drawing/2014/main" id="{C70BC4B4-1779-154F-BB0F-2F7A8071758B}"/>
              </a:ext>
            </a:extLst>
          </p:cNvPr>
          <p:cNvSpPr>
            <a:spLocks noGrp="1" noChangeAspect="1"/>
          </p:cNvSpPr>
          <p:nvPr>
            <p:ph type="pic" sz="quarter" idx="32" hasCustomPrompt="1"/>
          </p:nvPr>
        </p:nvSpPr>
        <p:spPr>
          <a:xfrm>
            <a:off x="5469759" y="2179804"/>
            <a:ext cx="1260424" cy="12618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Capability 1 description"/>
          <p:cNvSpPr>
            <a:spLocks noGrp="1"/>
          </p:cNvSpPr>
          <p:nvPr>
            <p:ph type="body" sz="quarter" idx="33" hasCustomPrompt="1"/>
          </p:nvPr>
        </p:nvSpPr>
        <p:spPr>
          <a:xfrm>
            <a:off x="588264" y="4449153"/>
            <a:ext cx="3429000" cy="1821063"/>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9" name="Capability 1 heading"/>
          <p:cNvSpPr>
            <a:spLocks noGrp="1"/>
          </p:cNvSpPr>
          <p:nvPr>
            <p:ph type="body" sz="quarter" idx="18" hasCustomPrompt="1"/>
          </p:nvPr>
        </p:nvSpPr>
        <p:spPr>
          <a:xfrm>
            <a:off x="586732" y="3759946"/>
            <a:ext cx="34290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cxnSp>
        <p:nvCxnSpPr>
          <p:cNvPr id="3" name="divider 1">
            <a:extLst>
              <a:ext uri="{FF2B5EF4-FFF2-40B4-BE49-F238E27FC236}">
                <a16:creationId xmlns:a16="http://schemas.microsoft.com/office/drawing/2014/main" id="{9EE36921-BC06-417A-8D73-B5751968C9FA}"/>
              </a:ext>
              <a:ext uri="{C183D7F6-B498-43B3-948B-1728B52AA6E4}">
                <adec:decorative xmlns:adec="http://schemas.microsoft.com/office/drawing/2017/decorative" val="1"/>
              </a:ext>
            </a:extLst>
          </p:cNvPr>
          <p:cNvCxnSpPr/>
          <p:nvPr userDrawn="1"/>
        </p:nvCxnSpPr>
        <p:spPr>
          <a:xfrm>
            <a:off x="590556" y="3603264"/>
            <a:ext cx="3429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apability 1 picture/icon placeholder" descr="icon placeholder">
            <a:extLst>
              <a:ext uri="{FF2B5EF4-FFF2-40B4-BE49-F238E27FC236}">
                <a16:creationId xmlns:a16="http://schemas.microsoft.com/office/drawing/2014/main" id="{7368BFCD-520F-7441-A8BF-797B2C9C2C90}"/>
              </a:ext>
            </a:extLst>
          </p:cNvPr>
          <p:cNvSpPr>
            <a:spLocks noGrp="1" noChangeAspect="1"/>
          </p:cNvSpPr>
          <p:nvPr>
            <p:ph type="pic" sz="quarter" idx="30" hasCustomPrompt="1"/>
          </p:nvPr>
        </p:nvSpPr>
        <p:spPr>
          <a:xfrm>
            <a:off x="1674845" y="2179804"/>
            <a:ext cx="1260423" cy="12618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7"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0" name="Capabiliti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(2) (3 columns, centered icons)</a:t>
            </a:r>
          </a:p>
        </p:txBody>
      </p:sp>
    </p:spTree>
    <p:extLst>
      <p:ext uri="{BB962C8B-B14F-4D97-AF65-F5344CB8AC3E}">
        <p14:creationId xmlns:p14="http://schemas.microsoft.com/office/powerpoint/2010/main" val="8402400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pabilities 2 (alt-4 columns)">
    <p:spTree>
      <p:nvGrpSpPr>
        <p:cNvPr id="1" name=""/>
        <p:cNvGrpSpPr/>
        <p:nvPr/>
      </p:nvGrpSpPr>
      <p:grpSpPr>
        <a:xfrm>
          <a:off x="0" y="0"/>
          <a:ext cx="0" cy="0"/>
          <a:chOff x="0" y="0"/>
          <a:chExt cx="0" cy="0"/>
        </a:xfrm>
      </p:grpSpPr>
      <p:sp>
        <p:nvSpPr>
          <p:cNvPr id="19" name="Capability 4 description">
            <a:extLst>
              <a:ext uri="{FF2B5EF4-FFF2-40B4-BE49-F238E27FC236}">
                <a16:creationId xmlns:a16="http://schemas.microsoft.com/office/drawing/2014/main" id="{DDC630B3-7334-E140-A0AF-BF7BFC878945}"/>
              </a:ext>
            </a:extLst>
          </p:cNvPr>
          <p:cNvSpPr>
            <a:spLocks noGrp="1"/>
          </p:cNvSpPr>
          <p:nvPr>
            <p:ph type="body" sz="quarter" idx="38" hasCustomPrompt="1"/>
          </p:nvPr>
        </p:nvSpPr>
        <p:spPr>
          <a:xfrm>
            <a:off x="9094788" y="4447184"/>
            <a:ext cx="2514600" cy="1821854"/>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16" name="Capability 4 heading">
            <a:extLst>
              <a:ext uri="{FF2B5EF4-FFF2-40B4-BE49-F238E27FC236}">
                <a16:creationId xmlns:a16="http://schemas.microsoft.com/office/drawing/2014/main" id="{9CBB5867-31BB-2A44-BAA1-71E35C332B6A}"/>
              </a:ext>
            </a:extLst>
          </p:cNvPr>
          <p:cNvSpPr>
            <a:spLocks noGrp="1"/>
          </p:cNvSpPr>
          <p:nvPr>
            <p:ph type="body" sz="quarter" idx="36" hasCustomPrompt="1"/>
          </p:nvPr>
        </p:nvSpPr>
        <p:spPr>
          <a:xfrm>
            <a:off x="9094788" y="3761416"/>
            <a:ext cx="25146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four</a:t>
            </a:r>
          </a:p>
        </p:txBody>
      </p:sp>
      <p:cxnSp>
        <p:nvCxnSpPr>
          <p:cNvPr id="28" name="divider 4">
            <a:extLst>
              <a:ext uri="{FF2B5EF4-FFF2-40B4-BE49-F238E27FC236}">
                <a16:creationId xmlns:a16="http://schemas.microsoft.com/office/drawing/2014/main" id="{1B79B6E7-E5E2-7844-9760-7AB1AFEFDE3B}"/>
              </a:ext>
              <a:ext uri="{C183D7F6-B498-43B3-948B-1728B52AA6E4}">
                <adec:decorative xmlns:adec="http://schemas.microsoft.com/office/drawing/2017/decorative" val="1"/>
              </a:ext>
            </a:extLst>
          </p:cNvPr>
          <p:cNvCxnSpPr/>
          <p:nvPr userDrawn="1"/>
        </p:nvCxnSpPr>
        <p:spPr>
          <a:xfrm>
            <a:off x="9094788" y="3602280"/>
            <a:ext cx="25146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Capability 4 picture/icon placeholder" descr="icon placeholder">
            <a:extLst>
              <a:ext uri="{FF2B5EF4-FFF2-40B4-BE49-F238E27FC236}">
                <a16:creationId xmlns:a16="http://schemas.microsoft.com/office/drawing/2014/main" id="{EC589CF6-3052-9045-81C7-F883009F4CAD}"/>
              </a:ext>
            </a:extLst>
          </p:cNvPr>
          <p:cNvSpPr>
            <a:spLocks noGrp="1" noChangeAspect="1"/>
          </p:cNvSpPr>
          <p:nvPr>
            <p:ph type="pic" sz="quarter" idx="37" hasCustomPrompt="1"/>
          </p:nvPr>
        </p:nvSpPr>
        <p:spPr>
          <a:xfrm>
            <a:off x="9721876" y="2177837"/>
            <a:ext cx="1260424" cy="12618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5" name="Capability 3 description"/>
          <p:cNvSpPr>
            <a:spLocks noGrp="1"/>
          </p:cNvSpPr>
          <p:nvPr>
            <p:ph type="body" sz="quarter" idx="35" hasCustomPrompt="1"/>
          </p:nvPr>
        </p:nvSpPr>
        <p:spPr>
          <a:xfrm>
            <a:off x="6259407" y="4449152"/>
            <a:ext cx="2514600" cy="1821854"/>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3" name="Capability 3 heading"/>
          <p:cNvSpPr>
            <a:spLocks noGrp="1"/>
          </p:cNvSpPr>
          <p:nvPr>
            <p:ph type="body" sz="quarter" idx="28" hasCustomPrompt="1"/>
          </p:nvPr>
        </p:nvSpPr>
        <p:spPr>
          <a:xfrm>
            <a:off x="6259407" y="3761416"/>
            <a:ext cx="25146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three</a:t>
            </a:r>
          </a:p>
        </p:txBody>
      </p:sp>
      <p:cxnSp>
        <p:nvCxnSpPr>
          <p:cNvPr id="26" name="divider 3">
            <a:extLst>
              <a:ext uri="{FF2B5EF4-FFF2-40B4-BE49-F238E27FC236}">
                <a16:creationId xmlns:a16="http://schemas.microsoft.com/office/drawing/2014/main" id="{2F16C5E2-CB2E-45B2-95F2-3501285A7CD6}"/>
              </a:ext>
              <a:ext uri="{C183D7F6-B498-43B3-948B-1728B52AA6E4}">
                <adec:decorative xmlns:adec="http://schemas.microsoft.com/office/drawing/2017/decorative" val="1"/>
              </a:ext>
            </a:extLst>
          </p:cNvPr>
          <p:cNvCxnSpPr/>
          <p:nvPr userDrawn="1"/>
        </p:nvCxnSpPr>
        <p:spPr>
          <a:xfrm>
            <a:off x="6259407" y="3602280"/>
            <a:ext cx="25146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Capability 3 picture/icon placeholder" descr="icon placeholder">
            <a:extLst>
              <a:ext uri="{FF2B5EF4-FFF2-40B4-BE49-F238E27FC236}">
                <a16:creationId xmlns:a16="http://schemas.microsoft.com/office/drawing/2014/main" id="{84E5AE89-CF37-F64D-9AAD-E584BCA46984}"/>
              </a:ext>
            </a:extLst>
          </p:cNvPr>
          <p:cNvSpPr>
            <a:spLocks noGrp="1" noChangeAspect="1"/>
          </p:cNvSpPr>
          <p:nvPr>
            <p:ph type="pic" sz="quarter" idx="31" hasCustomPrompt="1"/>
          </p:nvPr>
        </p:nvSpPr>
        <p:spPr>
          <a:xfrm>
            <a:off x="6886495" y="2179804"/>
            <a:ext cx="1260424" cy="12618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Capability 2 description"/>
          <p:cNvSpPr>
            <a:spLocks noGrp="1"/>
          </p:cNvSpPr>
          <p:nvPr>
            <p:ph type="body" sz="quarter" idx="34" hasCustomPrompt="1"/>
          </p:nvPr>
        </p:nvSpPr>
        <p:spPr>
          <a:xfrm>
            <a:off x="3424026" y="4449153"/>
            <a:ext cx="2514600" cy="1821853"/>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31" name="Capability 2 heading"/>
          <p:cNvSpPr>
            <a:spLocks noGrp="1"/>
          </p:cNvSpPr>
          <p:nvPr>
            <p:ph type="body" sz="quarter" idx="26" hasCustomPrompt="1"/>
          </p:nvPr>
        </p:nvSpPr>
        <p:spPr>
          <a:xfrm>
            <a:off x="3424026" y="3761416"/>
            <a:ext cx="25146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two</a:t>
            </a:r>
          </a:p>
        </p:txBody>
      </p:sp>
      <p:cxnSp>
        <p:nvCxnSpPr>
          <p:cNvPr id="27" name="divider 2">
            <a:extLst>
              <a:ext uri="{FF2B5EF4-FFF2-40B4-BE49-F238E27FC236}">
                <a16:creationId xmlns:a16="http://schemas.microsoft.com/office/drawing/2014/main" id="{6A189CCB-6EA9-4DC9-8ACA-1A6351D54B66}"/>
              </a:ext>
              <a:ext uri="{C183D7F6-B498-43B3-948B-1728B52AA6E4}">
                <adec:decorative xmlns:adec="http://schemas.microsoft.com/office/drawing/2017/decorative" val="1"/>
              </a:ext>
            </a:extLst>
          </p:cNvPr>
          <p:cNvCxnSpPr/>
          <p:nvPr userDrawn="1"/>
        </p:nvCxnSpPr>
        <p:spPr>
          <a:xfrm>
            <a:off x="3424026" y="3602280"/>
            <a:ext cx="25146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Capability 2 picture/icon placeholder" descr="icon placeholder">
            <a:extLst>
              <a:ext uri="{FF2B5EF4-FFF2-40B4-BE49-F238E27FC236}">
                <a16:creationId xmlns:a16="http://schemas.microsoft.com/office/drawing/2014/main" id="{C70BC4B4-1779-154F-BB0F-2F7A8071758B}"/>
              </a:ext>
            </a:extLst>
          </p:cNvPr>
          <p:cNvSpPr>
            <a:spLocks noGrp="1" noChangeAspect="1"/>
          </p:cNvSpPr>
          <p:nvPr>
            <p:ph type="pic" sz="quarter" idx="32" hasCustomPrompt="1"/>
          </p:nvPr>
        </p:nvSpPr>
        <p:spPr>
          <a:xfrm>
            <a:off x="4051113" y="2179804"/>
            <a:ext cx="1260424" cy="12618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3" name="Capability 1 description"/>
          <p:cNvSpPr>
            <a:spLocks noGrp="1"/>
          </p:cNvSpPr>
          <p:nvPr>
            <p:ph type="body" sz="quarter" idx="33" hasCustomPrompt="1"/>
          </p:nvPr>
        </p:nvSpPr>
        <p:spPr>
          <a:xfrm>
            <a:off x="588644" y="4449153"/>
            <a:ext cx="2514600" cy="1821063"/>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29" name="Capability 1 heading"/>
          <p:cNvSpPr>
            <a:spLocks noGrp="1"/>
          </p:cNvSpPr>
          <p:nvPr>
            <p:ph type="body" sz="quarter" idx="18" hasCustomPrompt="1"/>
          </p:nvPr>
        </p:nvSpPr>
        <p:spPr>
          <a:xfrm>
            <a:off x="588644" y="3761416"/>
            <a:ext cx="25146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one</a:t>
            </a:r>
          </a:p>
        </p:txBody>
      </p:sp>
      <p:cxnSp>
        <p:nvCxnSpPr>
          <p:cNvPr id="3" name="divider 1">
            <a:extLst>
              <a:ext uri="{FF2B5EF4-FFF2-40B4-BE49-F238E27FC236}">
                <a16:creationId xmlns:a16="http://schemas.microsoft.com/office/drawing/2014/main" id="{9EE36921-BC06-417A-8D73-B5751968C9FA}"/>
              </a:ext>
              <a:ext uri="{C183D7F6-B498-43B3-948B-1728B52AA6E4}">
                <adec:decorative xmlns:adec="http://schemas.microsoft.com/office/drawing/2017/decorative" val="1"/>
              </a:ext>
            </a:extLst>
          </p:cNvPr>
          <p:cNvCxnSpPr/>
          <p:nvPr userDrawn="1"/>
        </p:nvCxnSpPr>
        <p:spPr>
          <a:xfrm>
            <a:off x="588644" y="3602280"/>
            <a:ext cx="25146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apability 1 picture/icon placeholder" descr="icon placeholder">
            <a:extLst>
              <a:ext uri="{FF2B5EF4-FFF2-40B4-BE49-F238E27FC236}">
                <a16:creationId xmlns:a16="http://schemas.microsoft.com/office/drawing/2014/main" id="{7368BFCD-520F-7441-A8BF-797B2C9C2C90}"/>
              </a:ext>
            </a:extLst>
          </p:cNvPr>
          <p:cNvSpPr>
            <a:spLocks noGrp="1" noChangeAspect="1"/>
          </p:cNvSpPr>
          <p:nvPr>
            <p:ph type="pic" sz="quarter" idx="30" hasCustomPrompt="1"/>
          </p:nvPr>
        </p:nvSpPr>
        <p:spPr>
          <a:xfrm>
            <a:off x="1215733" y="2179804"/>
            <a:ext cx="1260423" cy="12618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7"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0" name="Capabiliti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(2) (4 columns, centered icons)</a:t>
            </a:r>
          </a:p>
        </p:txBody>
      </p:sp>
    </p:spTree>
    <p:extLst>
      <p:ext uri="{BB962C8B-B14F-4D97-AF65-F5344CB8AC3E}">
        <p14:creationId xmlns:p14="http://schemas.microsoft.com/office/powerpoint/2010/main" val="33541991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pabilities 3 ">
    <p:spTree>
      <p:nvGrpSpPr>
        <p:cNvPr id="1" name=""/>
        <p:cNvGrpSpPr/>
        <p:nvPr/>
      </p:nvGrpSpPr>
      <p:grpSpPr>
        <a:xfrm>
          <a:off x="0" y="0"/>
          <a:ext cx="0" cy="0"/>
          <a:chOff x="0" y="0"/>
          <a:chExt cx="0" cy="0"/>
        </a:xfrm>
      </p:grpSpPr>
      <p:sp>
        <p:nvSpPr>
          <p:cNvPr id="49" name="Capability 5 description"/>
          <p:cNvSpPr>
            <a:spLocks noGrp="1"/>
          </p:cNvSpPr>
          <p:nvPr>
            <p:ph type="body" sz="quarter" idx="46" hasCustomPrompt="1"/>
          </p:nvPr>
        </p:nvSpPr>
        <p:spPr>
          <a:xfrm>
            <a:off x="9555164" y="4215110"/>
            <a:ext cx="2057399" cy="2057400"/>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cxnSp>
        <p:nvCxnSpPr>
          <p:cNvPr id="21" name="divider 5">
            <a:extLst>
              <a:ext uri="{FF2B5EF4-FFF2-40B4-BE49-F238E27FC236}">
                <a16:creationId xmlns:a16="http://schemas.microsoft.com/office/drawing/2014/main" id="{C04A99C4-15BF-4735-B016-A7ECC041E952}"/>
              </a:ext>
              <a:ext uri="{C183D7F6-B498-43B3-948B-1728B52AA6E4}">
                <adec:decorative xmlns:adec="http://schemas.microsoft.com/office/drawing/2017/decorative" val="1"/>
              </a:ext>
            </a:extLst>
          </p:cNvPr>
          <p:cNvCxnSpPr>
            <a:cxnSpLocks/>
          </p:cNvCxnSpPr>
          <p:nvPr userDrawn="1"/>
        </p:nvCxnSpPr>
        <p:spPr>
          <a:xfrm>
            <a:off x="9555163" y="410336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Capability 5 heading"/>
          <p:cNvSpPr>
            <a:spLocks noGrp="1"/>
          </p:cNvSpPr>
          <p:nvPr>
            <p:ph type="body" sz="quarter" idx="37" hasCustomPrompt="1"/>
          </p:nvPr>
        </p:nvSpPr>
        <p:spPr>
          <a:xfrm>
            <a:off x="9555163" y="3546564"/>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5</a:t>
            </a:r>
          </a:p>
        </p:txBody>
      </p:sp>
      <p:sp>
        <p:nvSpPr>
          <p:cNvPr id="40" name="Capability 5 picture/icon placeholder" descr="icon placeholder">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9555163" y="2180335"/>
            <a:ext cx="1142612" cy="113482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8" name="Capability 4 description"/>
          <p:cNvSpPr>
            <a:spLocks noGrp="1"/>
          </p:cNvSpPr>
          <p:nvPr>
            <p:ph type="body" sz="quarter" idx="45" hasCustomPrompt="1"/>
          </p:nvPr>
        </p:nvSpPr>
        <p:spPr>
          <a:xfrm>
            <a:off x="7313437" y="4215110"/>
            <a:ext cx="2057399" cy="2057400"/>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cxnSp>
        <p:nvCxnSpPr>
          <p:cNvPr id="14" name="divider 4" descr="connector">
            <a:extLst>
              <a:ext uri="{FF2B5EF4-FFF2-40B4-BE49-F238E27FC236}">
                <a16:creationId xmlns:a16="http://schemas.microsoft.com/office/drawing/2014/main" id="{914328CD-0FE9-4495-A93F-CBED8DA1F317}"/>
              </a:ext>
            </a:extLst>
          </p:cNvPr>
          <p:cNvCxnSpPr>
            <a:cxnSpLocks/>
          </p:cNvCxnSpPr>
          <p:nvPr userDrawn="1"/>
        </p:nvCxnSpPr>
        <p:spPr>
          <a:xfrm>
            <a:off x="7313438" y="410336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Capability 4 heading"/>
          <p:cNvSpPr>
            <a:spLocks noGrp="1"/>
          </p:cNvSpPr>
          <p:nvPr>
            <p:ph type="body" sz="quarter" idx="36" hasCustomPrompt="1"/>
          </p:nvPr>
        </p:nvSpPr>
        <p:spPr>
          <a:xfrm>
            <a:off x="7313438" y="3545507"/>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4</a:t>
            </a:r>
          </a:p>
        </p:txBody>
      </p:sp>
      <p:sp>
        <p:nvSpPr>
          <p:cNvPr id="39" name="Capability 4 picture/icon placeholder" descr="icon placeholder">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313437" y="2172073"/>
            <a:ext cx="1142612" cy="113482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7" name="Capability 3 description"/>
          <p:cNvSpPr>
            <a:spLocks noGrp="1"/>
          </p:cNvSpPr>
          <p:nvPr>
            <p:ph type="body" sz="quarter" idx="44" hasCustomPrompt="1"/>
          </p:nvPr>
        </p:nvSpPr>
        <p:spPr>
          <a:xfrm>
            <a:off x="5071713" y="4215110"/>
            <a:ext cx="2057399" cy="2057400"/>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cxnSp>
        <p:nvCxnSpPr>
          <p:cNvPr id="10" name="divider 3" descr="conector">
            <a:extLst>
              <a:ext uri="{FF2B5EF4-FFF2-40B4-BE49-F238E27FC236}">
                <a16:creationId xmlns:a16="http://schemas.microsoft.com/office/drawing/2014/main" id="{69D501FE-FD6E-4A6A-95F3-EB5808C23CC7}"/>
              </a:ext>
            </a:extLst>
          </p:cNvPr>
          <p:cNvCxnSpPr>
            <a:cxnSpLocks/>
          </p:cNvCxnSpPr>
          <p:nvPr userDrawn="1"/>
        </p:nvCxnSpPr>
        <p:spPr>
          <a:xfrm>
            <a:off x="5071712" y="410336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Capability 3 heading"/>
          <p:cNvSpPr>
            <a:spLocks noGrp="1"/>
          </p:cNvSpPr>
          <p:nvPr>
            <p:ph type="body" sz="quarter" idx="35" hasCustomPrompt="1"/>
          </p:nvPr>
        </p:nvSpPr>
        <p:spPr>
          <a:xfrm>
            <a:off x="5071712" y="3544450"/>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3</a:t>
            </a:r>
          </a:p>
        </p:txBody>
      </p:sp>
      <p:sp>
        <p:nvSpPr>
          <p:cNvPr id="38" name="Capability 3 picture/icon placeholder" descr="icon placeholder">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071712" y="2174090"/>
            <a:ext cx="1142612" cy="113482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1" name="Capability 2 description"/>
          <p:cNvSpPr>
            <a:spLocks noGrp="1"/>
          </p:cNvSpPr>
          <p:nvPr>
            <p:ph type="body" sz="quarter" idx="43" hasCustomPrompt="1"/>
          </p:nvPr>
        </p:nvSpPr>
        <p:spPr>
          <a:xfrm>
            <a:off x="2829988" y="4215110"/>
            <a:ext cx="2057399" cy="2057400"/>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cxnSp>
        <p:nvCxnSpPr>
          <p:cNvPr id="6" name="divider 2" descr="connector">
            <a:extLst>
              <a:ext uri="{FF2B5EF4-FFF2-40B4-BE49-F238E27FC236}">
                <a16:creationId xmlns:a16="http://schemas.microsoft.com/office/drawing/2014/main" id="{0C090C58-9012-4AE4-BBF5-C1781D2902BF}"/>
              </a:ext>
            </a:extLst>
          </p:cNvPr>
          <p:cNvCxnSpPr>
            <a:cxnSpLocks/>
          </p:cNvCxnSpPr>
          <p:nvPr userDrawn="1"/>
        </p:nvCxnSpPr>
        <p:spPr>
          <a:xfrm>
            <a:off x="2829987" y="410336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Capability 2 heading"/>
          <p:cNvSpPr>
            <a:spLocks noGrp="1"/>
          </p:cNvSpPr>
          <p:nvPr>
            <p:ph type="body" sz="quarter" idx="34" hasCustomPrompt="1"/>
          </p:nvPr>
        </p:nvSpPr>
        <p:spPr>
          <a:xfrm>
            <a:off x="2829987" y="3543393"/>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2</a:t>
            </a:r>
          </a:p>
        </p:txBody>
      </p:sp>
      <p:sp>
        <p:nvSpPr>
          <p:cNvPr id="37" name="Capability 2 picture/icon placeholder" descr="icon placeholder">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2829987" y="2184989"/>
            <a:ext cx="1142612" cy="113482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cxnSp>
        <p:nvCxnSpPr>
          <p:cNvPr id="17" name="divider 1" descr="connector">
            <a:extLst>
              <a:ext uri="{FF2B5EF4-FFF2-40B4-BE49-F238E27FC236}">
                <a16:creationId xmlns:a16="http://schemas.microsoft.com/office/drawing/2014/main" id="{94ED7E9B-D124-4A50-A78C-50C587339E59}"/>
              </a:ext>
            </a:extLst>
          </p:cNvPr>
          <p:cNvCxnSpPr>
            <a:cxnSpLocks/>
          </p:cNvCxnSpPr>
          <p:nvPr userDrawn="1"/>
        </p:nvCxnSpPr>
        <p:spPr>
          <a:xfrm>
            <a:off x="588263" y="410336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Capability 1 description"/>
          <p:cNvSpPr>
            <a:spLocks noGrp="1"/>
          </p:cNvSpPr>
          <p:nvPr>
            <p:ph type="body" sz="quarter" idx="42" hasCustomPrompt="1"/>
          </p:nvPr>
        </p:nvSpPr>
        <p:spPr>
          <a:xfrm>
            <a:off x="588262" y="4213018"/>
            <a:ext cx="2057399" cy="2057400"/>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2" name="Capability 1 heading"/>
          <p:cNvSpPr>
            <a:spLocks noGrp="1"/>
          </p:cNvSpPr>
          <p:nvPr>
            <p:ph type="body" sz="quarter" idx="33" hasCustomPrompt="1"/>
          </p:nvPr>
        </p:nvSpPr>
        <p:spPr>
          <a:xfrm>
            <a:off x="588263" y="3542337"/>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1</a:t>
            </a:r>
          </a:p>
        </p:txBody>
      </p:sp>
      <p:sp>
        <p:nvSpPr>
          <p:cNvPr id="36" name="Capability 1 picture/icon placeholder" descr="icon placeholder">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588262" y="2176108"/>
            <a:ext cx="1142612" cy="113482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0"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31" name="Capabilities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(3) (5 columns, left-aligned icons)</a:t>
            </a:r>
          </a:p>
        </p:txBody>
      </p:sp>
    </p:spTree>
    <p:extLst>
      <p:ext uri="{BB962C8B-B14F-4D97-AF65-F5344CB8AC3E}">
        <p14:creationId xmlns:p14="http://schemas.microsoft.com/office/powerpoint/2010/main" val="22695139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pabilities 3 (alternate)">
    <p:spTree>
      <p:nvGrpSpPr>
        <p:cNvPr id="1" name=""/>
        <p:cNvGrpSpPr/>
        <p:nvPr/>
      </p:nvGrpSpPr>
      <p:grpSpPr>
        <a:xfrm>
          <a:off x="0" y="0"/>
          <a:ext cx="0" cy="0"/>
          <a:chOff x="0" y="0"/>
          <a:chExt cx="0" cy="0"/>
        </a:xfrm>
      </p:grpSpPr>
      <p:sp>
        <p:nvSpPr>
          <p:cNvPr id="49" name="Capability 5 description"/>
          <p:cNvSpPr>
            <a:spLocks noGrp="1"/>
          </p:cNvSpPr>
          <p:nvPr>
            <p:ph type="body" sz="quarter" idx="46" hasCustomPrompt="1"/>
          </p:nvPr>
        </p:nvSpPr>
        <p:spPr>
          <a:xfrm>
            <a:off x="9555165" y="4215110"/>
            <a:ext cx="2057399" cy="2057400"/>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6" name="Capability 5 heading"/>
          <p:cNvSpPr>
            <a:spLocks noGrp="1"/>
          </p:cNvSpPr>
          <p:nvPr>
            <p:ph type="body" sz="quarter" idx="37" hasCustomPrompt="1"/>
          </p:nvPr>
        </p:nvSpPr>
        <p:spPr>
          <a:xfrm>
            <a:off x="9555163" y="3633776"/>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5</a:t>
            </a:r>
          </a:p>
        </p:txBody>
      </p:sp>
      <p:cxnSp>
        <p:nvCxnSpPr>
          <p:cNvPr id="21" name="divider 5">
            <a:extLst>
              <a:ext uri="{FF2B5EF4-FFF2-40B4-BE49-F238E27FC236}">
                <a16:creationId xmlns:a16="http://schemas.microsoft.com/office/drawing/2014/main" id="{C04A99C4-15BF-4735-B016-A7ECC041E952}"/>
              </a:ext>
              <a:ext uri="{C183D7F6-B498-43B3-948B-1728B52AA6E4}">
                <adec:decorative xmlns:adec="http://schemas.microsoft.com/office/drawing/2017/decorative" val="1"/>
              </a:ext>
            </a:extLst>
          </p:cNvPr>
          <p:cNvCxnSpPr>
            <a:cxnSpLocks/>
          </p:cNvCxnSpPr>
          <p:nvPr userDrawn="1"/>
        </p:nvCxnSpPr>
        <p:spPr>
          <a:xfrm>
            <a:off x="9555163" y="353440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Capability 5 picture/icon placeholder" descr="icon placeholder">
            <a:extLst>
              <a:ext uri="{FF2B5EF4-FFF2-40B4-BE49-F238E27FC236}">
                <a16:creationId xmlns:a16="http://schemas.microsoft.com/office/drawing/2014/main" id="{4DC8F53B-77B7-8043-A870-46605FE537E3}"/>
              </a:ext>
            </a:extLst>
          </p:cNvPr>
          <p:cNvSpPr>
            <a:spLocks noGrp="1"/>
          </p:cNvSpPr>
          <p:nvPr>
            <p:ph type="pic" sz="quarter" idx="41" hasCustomPrompt="1"/>
          </p:nvPr>
        </p:nvSpPr>
        <p:spPr>
          <a:xfrm>
            <a:off x="10012557" y="2180335"/>
            <a:ext cx="1142612" cy="113482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8" name="Capability 4 description"/>
          <p:cNvSpPr>
            <a:spLocks noGrp="1"/>
          </p:cNvSpPr>
          <p:nvPr>
            <p:ph type="body" sz="quarter" idx="45" hasCustomPrompt="1"/>
          </p:nvPr>
        </p:nvSpPr>
        <p:spPr>
          <a:xfrm>
            <a:off x="7313438" y="4215110"/>
            <a:ext cx="2057399" cy="2057400"/>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5" name="Capability 4 heading"/>
          <p:cNvSpPr>
            <a:spLocks noGrp="1"/>
          </p:cNvSpPr>
          <p:nvPr>
            <p:ph type="body" sz="quarter" idx="36" hasCustomPrompt="1"/>
          </p:nvPr>
        </p:nvSpPr>
        <p:spPr>
          <a:xfrm>
            <a:off x="7313438" y="3633776"/>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4</a:t>
            </a:r>
          </a:p>
        </p:txBody>
      </p:sp>
      <p:cxnSp>
        <p:nvCxnSpPr>
          <p:cNvPr id="14" name="divider 4" descr="connector">
            <a:extLst>
              <a:ext uri="{FF2B5EF4-FFF2-40B4-BE49-F238E27FC236}">
                <a16:creationId xmlns:a16="http://schemas.microsoft.com/office/drawing/2014/main" id="{914328CD-0FE9-4495-A93F-CBED8DA1F317}"/>
              </a:ext>
            </a:extLst>
          </p:cNvPr>
          <p:cNvCxnSpPr>
            <a:cxnSpLocks/>
          </p:cNvCxnSpPr>
          <p:nvPr userDrawn="1"/>
        </p:nvCxnSpPr>
        <p:spPr>
          <a:xfrm>
            <a:off x="7313438" y="353440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Capability 4 picture/icon placeholder" descr="icon placeholder">
            <a:extLst>
              <a:ext uri="{FF2B5EF4-FFF2-40B4-BE49-F238E27FC236}">
                <a16:creationId xmlns:a16="http://schemas.microsoft.com/office/drawing/2014/main" id="{E1AA7B8C-8371-8E47-9781-B6330EFF9A14}"/>
              </a:ext>
            </a:extLst>
          </p:cNvPr>
          <p:cNvSpPr>
            <a:spLocks noGrp="1"/>
          </p:cNvSpPr>
          <p:nvPr>
            <p:ph type="pic" sz="quarter" idx="40" hasCustomPrompt="1"/>
          </p:nvPr>
        </p:nvSpPr>
        <p:spPr>
          <a:xfrm>
            <a:off x="7770831" y="2172073"/>
            <a:ext cx="1142612" cy="113482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7" name="Capability 3 description"/>
          <p:cNvSpPr>
            <a:spLocks noGrp="1"/>
          </p:cNvSpPr>
          <p:nvPr>
            <p:ph type="body" sz="quarter" idx="44" hasCustomPrompt="1"/>
          </p:nvPr>
        </p:nvSpPr>
        <p:spPr>
          <a:xfrm>
            <a:off x="5071714" y="4215110"/>
            <a:ext cx="2057399" cy="2057400"/>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4" name="Capability 3 heading"/>
          <p:cNvSpPr>
            <a:spLocks noGrp="1"/>
          </p:cNvSpPr>
          <p:nvPr>
            <p:ph type="body" sz="quarter" idx="35" hasCustomPrompt="1"/>
          </p:nvPr>
        </p:nvSpPr>
        <p:spPr>
          <a:xfrm>
            <a:off x="5071712" y="3633776"/>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3</a:t>
            </a:r>
          </a:p>
        </p:txBody>
      </p:sp>
      <p:cxnSp>
        <p:nvCxnSpPr>
          <p:cNvPr id="10" name="divider 3" descr="conector">
            <a:extLst>
              <a:ext uri="{FF2B5EF4-FFF2-40B4-BE49-F238E27FC236}">
                <a16:creationId xmlns:a16="http://schemas.microsoft.com/office/drawing/2014/main" id="{69D501FE-FD6E-4A6A-95F3-EB5808C23CC7}"/>
              </a:ext>
            </a:extLst>
          </p:cNvPr>
          <p:cNvCxnSpPr>
            <a:cxnSpLocks/>
          </p:cNvCxnSpPr>
          <p:nvPr userDrawn="1"/>
        </p:nvCxnSpPr>
        <p:spPr>
          <a:xfrm>
            <a:off x="5071712" y="353440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Capability 3 picture/icon placeholder" descr="icon placeholder">
            <a:extLst>
              <a:ext uri="{FF2B5EF4-FFF2-40B4-BE49-F238E27FC236}">
                <a16:creationId xmlns:a16="http://schemas.microsoft.com/office/drawing/2014/main" id="{C2DA68A4-337C-4545-8115-3F03B9DE729E}"/>
              </a:ext>
            </a:extLst>
          </p:cNvPr>
          <p:cNvSpPr>
            <a:spLocks noGrp="1"/>
          </p:cNvSpPr>
          <p:nvPr>
            <p:ph type="pic" sz="quarter" idx="39" hasCustomPrompt="1"/>
          </p:nvPr>
        </p:nvSpPr>
        <p:spPr>
          <a:xfrm>
            <a:off x="5529106" y="2174090"/>
            <a:ext cx="1142612" cy="113482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1" name="Capability 2 description"/>
          <p:cNvSpPr>
            <a:spLocks noGrp="1"/>
          </p:cNvSpPr>
          <p:nvPr>
            <p:ph type="body" sz="quarter" idx="43" hasCustomPrompt="1"/>
          </p:nvPr>
        </p:nvSpPr>
        <p:spPr>
          <a:xfrm>
            <a:off x="2829989" y="4215110"/>
            <a:ext cx="2057399" cy="2057400"/>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3" name="Capability 2 heading"/>
          <p:cNvSpPr>
            <a:spLocks noGrp="1"/>
          </p:cNvSpPr>
          <p:nvPr>
            <p:ph type="body" sz="quarter" idx="34" hasCustomPrompt="1"/>
          </p:nvPr>
        </p:nvSpPr>
        <p:spPr>
          <a:xfrm>
            <a:off x="2829987" y="3633776"/>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2</a:t>
            </a:r>
          </a:p>
        </p:txBody>
      </p:sp>
      <p:cxnSp>
        <p:nvCxnSpPr>
          <p:cNvPr id="6" name="divider 2" descr="connector">
            <a:extLst>
              <a:ext uri="{FF2B5EF4-FFF2-40B4-BE49-F238E27FC236}">
                <a16:creationId xmlns:a16="http://schemas.microsoft.com/office/drawing/2014/main" id="{0C090C58-9012-4AE4-BBF5-C1781D2902BF}"/>
              </a:ext>
            </a:extLst>
          </p:cNvPr>
          <p:cNvCxnSpPr>
            <a:cxnSpLocks/>
          </p:cNvCxnSpPr>
          <p:nvPr userDrawn="1"/>
        </p:nvCxnSpPr>
        <p:spPr>
          <a:xfrm>
            <a:off x="2829987" y="353440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Capability 2 picture/icon placeholder" descr="icon placeholder">
            <a:extLst>
              <a:ext uri="{FF2B5EF4-FFF2-40B4-BE49-F238E27FC236}">
                <a16:creationId xmlns:a16="http://schemas.microsoft.com/office/drawing/2014/main" id="{D058BE60-32D9-0548-9925-E450AF9D16FF}"/>
              </a:ext>
            </a:extLst>
          </p:cNvPr>
          <p:cNvSpPr>
            <a:spLocks noGrp="1"/>
          </p:cNvSpPr>
          <p:nvPr>
            <p:ph type="pic" sz="quarter" idx="38" hasCustomPrompt="1"/>
          </p:nvPr>
        </p:nvSpPr>
        <p:spPr>
          <a:xfrm>
            <a:off x="3287381" y="2184989"/>
            <a:ext cx="1142612" cy="113482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4" name="Capability 1 description"/>
          <p:cNvSpPr>
            <a:spLocks noGrp="1"/>
          </p:cNvSpPr>
          <p:nvPr>
            <p:ph type="body" sz="quarter" idx="42" hasCustomPrompt="1"/>
          </p:nvPr>
        </p:nvSpPr>
        <p:spPr>
          <a:xfrm>
            <a:off x="588263" y="4213018"/>
            <a:ext cx="2057399" cy="2057400"/>
          </a:xfrm>
          <a:prstGeom prst="rect">
            <a:avLst/>
          </a:prstGeom>
        </p:spPr>
        <p:txBody>
          <a:bodyPr lIns="0" tIns="0" rIns="0" bIns="0" anchor="t" anchorCtr="0"/>
          <a:lstStyle>
            <a:lvl1pPr marL="0" indent="0" defTabSz="895501" fontAlgn="base">
              <a:lnSpc>
                <a:spcPct val="90000"/>
              </a:lnSpc>
              <a:spcBef>
                <a:spcPct val="0"/>
              </a:spcBef>
              <a:spcAft>
                <a:spcPct val="0"/>
              </a:spcAft>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sit </a:t>
            </a:r>
            <a:r>
              <a:rPr lang="en-US" sz="1600" err="1">
                <a:solidFill>
                  <a:srgbClr val="1A1A1A"/>
                </a:solidFill>
                <a:latin typeface="Segoe UI" panose="020B0502040204020203" pitchFamily="34" charset="0"/>
                <a:cs typeface="Segoe UI" panose="020B0502040204020203" pitchFamily="34" charset="0"/>
              </a:rPr>
              <a:t>amet</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consectetur</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adipiscing</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elit</a:t>
            </a:r>
            <a:r>
              <a:rPr lang="en-US" sz="1600">
                <a:solidFill>
                  <a:srgbClr val="1A1A1A"/>
                </a:solidFill>
                <a:latin typeface="Segoe UI" panose="020B0502040204020203" pitchFamily="34" charset="0"/>
                <a:cs typeface="Segoe UI" panose="020B0502040204020203" pitchFamily="34" charset="0"/>
              </a:rPr>
              <a:t>.</a:t>
            </a:r>
          </a:p>
        </p:txBody>
      </p:sp>
      <p:sp>
        <p:nvSpPr>
          <p:cNvPr id="42" name="Capability 1 heading"/>
          <p:cNvSpPr>
            <a:spLocks noGrp="1"/>
          </p:cNvSpPr>
          <p:nvPr>
            <p:ph type="body" sz="quarter" idx="33" hasCustomPrompt="1"/>
          </p:nvPr>
        </p:nvSpPr>
        <p:spPr>
          <a:xfrm>
            <a:off x="588263" y="3633776"/>
            <a:ext cx="2057400" cy="454076"/>
          </a:xfrm>
          <a:prstGeom prst="rect">
            <a:avLst/>
          </a:prstGeom>
        </p:spPr>
        <p:txBody>
          <a:bodyPr lIns="0" tIns="0" rIns="0" bIns="0" anchor="t" anchorCtr="0"/>
          <a:lstStyle>
            <a:lvl1pPr marL="0" indent="0" algn="l">
              <a:lnSpc>
                <a:spcPct val="100000"/>
              </a:lnSpc>
              <a:spcBef>
                <a:spcPts val="0"/>
              </a:spcBef>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Capability 1</a:t>
            </a:r>
          </a:p>
        </p:txBody>
      </p:sp>
      <p:cxnSp>
        <p:nvCxnSpPr>
          <p:cNvPr id="17" name="divider 1">
            <a:extLst>
              <a:ext uri="{FF2B5EF4-FFF2-40B4-BE49-F238E27FC236}">
                <a16:creationId xmlns:a16="http://schemas.microsoft.com/office/drawing/2014/main" id="{94ED7E9B-D124-4A50-A78C-50C587339E59}"/>
              </a:ext>
              <a:ext uri="{C183D7F6-B498-43B3-948B-1728B52AA6E4}">
                <adec:decorative xmlns:adec="http://schemas.microsoft.com/office/drawing/2017/decorative" val="1"/>
              </a:ext>
            </a:extLst>
          </p:cNvPr>
          <p:cNvCxnSpPr>
            <a:cxnSpLocks/>
          </p:cNvCxnSpPr>
          <p:nvPr userDrawn="1"/>
        </p:nvCxnSpPr>
        <p:spPr>
          <a:xfrm>
            <a:off x="588263" y="3534402"/>
            <a:ext cx="2057400"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Capability 1 picture/icon placeholder" descr="icon placeholder">
            <a:extLst>
              <a:ext uri="{FF2B5EF4-FFF2-40B4-BE49-F238E27FC236}">
                <a16:creationId xmlns:a16="http://schemas.microsoft.com/office/drawing/2014/main" id="{F110EE2E-C5FA-8045-BCAF-3BD16F7E00F0}"/>
              </a:ext>
            </a:extLst>
          </p:cNvPr>
          <p:cNvSpPr>
            <a:spLocks noGrp="1"/>
          </p:cNvSpPr>
          <p:nvPr>
            <p:ph type="pic" sz="quarter" idx="30" hasCustomPrompt="1"/>
          </p:nvPr>
        </p:nvSpPr>
        <p:spPr>
          <a:xfrm>
            <a:off x="1045656" y="2176108"/>
            <a:ext cx="1142612" cy="113482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0"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31" name="Capabilities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(3) (5 columns, centered icons)</a:t>
            </a:r>
          </a:p>
        </p:txBody>
      </p:sp>
    </p:spTree>
    <p:extLst>
      <p:ext uri="{BB962C8B-B14F-4D97-AF65-F5344CB8AC3E}">
        <p14:creationId xmlns:p14="http://schemas.microsoft.com/office/powerpoint/2010/main" val="41420973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pabilities 4">
    <p:spTree>
      <p:nvGrpSpPr>
        <p:cNvPr id="1" name=""/>
        <p:cNvGrpSpPr/>
        <p:nvPr/>
      </p:nvGrpSpPr>
      <p:grpSpPr>
        <a:xfrm>
          <a:off x="0" y="0"/>
          <a:ext cx="0" cy="0"/>
          <a:chOff x="0" y="0"/>
          <a:chExt cx="0" cy="0"/>
        </a:xfrm>
      </p:grpSpPr>
      <p:sp>
        <p:nvSpPr>
          <p:cNvPr id="42" name="Capabilities 4 description"/>
          <p:cNvSpPr>
            <a:spLocks noGrp="1"/>
          </p:cNvSpPr>
          <p:nvPr>
            <p:ph type="body" sz="quarter" idx="58" hasCustomPrompt="1"/>
          </p:nvPr>
        </p:nvSpPr>
        <p:spPr>
          <a:xfrm>
            <a:off x="9097963" y="4435025"/>
            <a:ext cx="2514600" cy="908507"/>
          </a:xfrm>
          <a:prstGeom prst="rect">
            <a:avLst/>
          </a:prstGeom>
        </p:spPr>
        <p:txBody>
          <a:bodyPr lIns="0" tIns="0" rIns="0" bIns="0" anchor="t" anchorCtr="0"/>
          <a:lstStyle>
            <a:lvl1pPr marL="169830" indent="-169830" defTabSz="895501" fontAlgn="base">
              <a:lnSpc>
                <a:spcPct val="90000"/>
              </a:lnSpc>
              <a:spcBef>
                <a:spcPct val="0"/>
              </a:spcBef>
              <a:spcAft>
                <a:spcPct val="0"/>
              </a:spcAft>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p:txBody>
      </p:sp>
      <p:sp>
        <p:nvSpPr>
          <p:cNvPr id="34" name="Capabilities 4 heading"/>
          <p:cNvSpPr>
            <a:spLocks noGrp="1"/>
          </p:cNvSpPr>
          <p:nvPr>
            <p:ph type="body" sz="quarter" idx="37" hasCustomPrompt="1"/>
          </p:nvPr>
        </p:nvSpPr>
        <p:spPr>
          <a:xfrm>
            <a:off x="9098435" y="3971377"/>
            <a:ext cx="2514600" cy="246221"/>
          </a:xfrm>
          <a:prstGeom prst="rect">
            <a:avLst/>
          </a:prstGeom>
        </p:spPr>
        <p:txBody>
          <a:bodyPr lIns="0" tIns="0" rIns="0" bIns="0" anchor="t" anchorCtr="0"/>
          <a:lstStyle>
            <a:lvl1pPr marL="0" indent="0" algn="l">
              <a:buNone/>
              <a:defRPr sz="2000" b="0"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44" name="Capabilities 4 background box, blue">
            <a:extLst>
              <a:ext uri="{FF2B5EF4-FFF2-40B4-BE49-F238E27FC236}">
                <a16:creationId xmlns:a16="http://schemas.microsoft.com/office/drawing/2014/main" id="{EF7D2DA2-9F3E-4A9A-9450-DC1BFC4CA735}"/>
              </a:ext>
              <a:ext uri="{C183D7F6-B498-43B3-948B-1728B52AA6E4}">
                <adec:decorative xmlns:adec="http://schemas.microsoft.com/office/drawing/2017/decorative" val="1"/>
              </a:ext>
            </a:extLst>
          </p:cNvPr>
          <p:cNvSpPr>
            <a:spLocks/>
          </p:cNvSpPr>
          <p:nvPr userDrawn="1"/>
        </p:nvSpPr>
        <p:spPr bwMode="auto">
          <a:xfrm>
            <a:off x="3440226" y="3971377"/>
            <a:ext cx="251460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9" name="Capabilities 4 box title">
            <a:extLst>
              <a:ext uri="{FF2B5EF4-FFF2-40B4-BE49-F238E27FC236}">
                <a16:creationId xmlns:a16="http://schemas.microsoft.com/office/drawing/2014/main" id="{3B2A1832-899D-9F4F-BC5B-B75959B8F2A1}"/>
              </a:ext>
            </a:extLst>
          </p:cNvPr>
          <p:cNvSpPr>
            <a:spLocks noGrp="1"/>
          </p:cNvSpPr>
          <p:nvPr>
            <p:ph type="body" sz="quarter" idx="50" hasCustomPrompt="1"/>
          </p:nvPr>
        </p:nvSpPr>
        <p:spPr>
          <a:xfrm>
            <a:off x="3440226" y="4942581"/>
            <a:ext cx="2514600" cy="246221"/>
          </a:xfrm>
          <a:prstGeom prst="rect">
            <a:avLst/>
          </a:prstGeom>
        </p:spPr>
        <p:txBody>
          <a:bodyPr anchor="ctr"/>
          <a:lstStyle>
            <a:lvl1pPr marL="0" indent="0" algn="l">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four</a:t>
            </a:r>
          </a:p>
        </p:txBody>
      </p:sp>
      <p:sp>
        <p:nvSpPr>
          <p:cNvPr id="56" name="Capabilities 4 picture/icon placeholder" descr="icon placeholder">
            <a:extLst>
              <a:ext uri="{FF2B5EF4-FFF2-40B4-BE49-F238E27FC236}">
                <a16:creationId xmlns:a16="http://schemas.microsoft.com/office/drawing/2014/main" id="{BCBE3699-80DC-EB44-9FD2-757D7E075BCD}"/>
              </a:ext>
            </a:extLst>
          </p:cNvPr>
          <p:cNvSpPr>
            <a:spLocks noGrp="1"/>
          </p:cNvSpPr>
          <p:nvPr>
            <p:ph type="pic" sz="quarter" idx="55" hasCustomPrompt="1"/>
          </p:nvPr>
        </p:nvSpPr>
        <p:spPr>
          <a:xfrm>
            <a:off x="3591151" y="4071342"/>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0" name="Capabilities 3 description"/>
          <p:cNvSpPr>
            <a:spLocks noGrp="1"/>
          </p:cNvSpPr>
          <p:nvPr>
            <p:ph type="body" sz="quarter" idx="57" hasCustomPrompt="1"/>
          </p:nvPr>
        </p:nvSpPr>
        <p:spPr>
          <a:xfrm>
            <a:off x="6261239" y="4435025"/>
            <a:ext cx="2514600" cy="908507"/>
          </a:xfrm>
          <a:prstGeom prst="rect">
            <a:avLst/>
          </a:prstGeom>
        </p:spPr>
        <p:txBody>
          <a:bodyPr lIns="0" tIns="0" rIns="0" bIns="0" anchor="t" anchorCtr="0"/>
          <a:lstStyle>
            <a:lvl1pPr marL="169830" indent="-169830" defTabSz="895501" fontAlgn="base">
              <a:lnSpc>
                <a:spcPct val="90000"/>
              </a:lnSpc>
              <a:spcBef>
                <a:spcPct val="0"/>
              </a:spcBef>
              <a:spcAft>
                <a:spcPct val="0"/>
              </a:spcAft>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p:txBody>
      </p:sp>
      <p:sp>
        <p:nvSpPr>
          <p:cNvPr id="32" name="Capabilities 3 heading"/>
          <p:cNvSpPr>
            <a:spLocks noGrp="1"/>
          </p:cNvSpPr>
          <p:nvPr>
            <p:ph type="body" sz="quarter" idx="35" hasCustomPrompt="1"/>
          </p:nvPr>
        </p:nvSpPr>
        <p:spPr>
          <a:xfrm>
            <a:off x="6261709" y="3971377"/>
            <a:ext cx="2514600" cy="246221"/>
          </a:xfrm>
          <a:prstGeom prst="rect">
            <a:avLst/>
          </a:prstGeom>
        </p:spPr>
        <p:txBody>
          <a:bodyPr lIns="0" tIns="0" rIns="0" bIns="0" anchor="t" anchorCtr="0"/>
          <a:lstStyle>
            <a:lvl1pPr marL="0" indent="0" algn="l">
              <a:buNone/>
              <a:defRPr sz="2000" b="0"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41" name="Capabilities 3 background box, blue">
            <a:extLst>
              <a:ext uri="{FF2B5EF4-FFF2-40B4-BE49-F238E27FC236}">
                <a16:creationId xmlns:a16="http://schemas.microsoft.com/office/drawing/2014/main" id="{EF7D2DA2-9F3E-4A9A-9450-DC1BFC4CA735}"/>
              </a:ext>
              <a:ext uri="{C183D7F6-B498-43B3-948B-1728B52AA6E4}">
                <adec:decorative xmlns:adec="http://schemas.microsoft.com/office/drawing/2017/decorative" val="1"/>
              </a:ext>
            </a:extLst>
          </p:cNvPr>
          <p:cNvSpPr>
            <a:spLocks/>
          </p:cNvSpPr>
          <p:nvPr userDrawn="1"/>
        </p:nvSpPr>
        <p:spPr bwMode="auto">
          <a:xfrm>
            <a:off x="588262" y="3971932"/>
            <a:ext cx="251460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51" name="Capabilities 3 box title">
            <a:extLst>
              <a:ext uri="{FF2B5EF4-FFF2-40B4-BE49-F238E27FC236}">
                <a16:creationId xmlns:a16="http://schemas.microsoft.com/office/drawing/2014/main" id="{F8E1C9FA-937A-E74F-B968-C83CB4FAA9CA}"/>
              </a:ext>
            </a:extLst>
          </p:cNvPr>
          <p:cNvSpPr>
            <a:spLocks noGrp="1"/>
          </p:cNvSpPr>
          <p:nvPr>
            <p:ph type="body" sz="quarter" idx="52" hasCustomPrompt="1"/>
          </p:nvPr>
        </p:nvSpPr>
        <p:spPr>
          <a:xfrm>
            <a:off x="588264" y="4942581"/>
            <a:ext cx="2514600" cy="246221"/>
          </a:xfrm>
          <a:prstGeom prst="rect">
            <a:avLst/>
          </a:prstGeom>
        </p:spPr>
        <p:txBody>
          <a:bodyPr anchor="ctr"/>
          <a:lstStyle>
            <a:lvl1pPr marL="0" indent="0" algn="l">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three</a:t>
            </a:r>
          </a:p>
        </p:txBody>
      </p:sp>
      <p:sp>
        <p:nvSpPr>
          <p:cNvPr id="55" name="Capabilities 3 picture/icon placeholder" descr="icon placeholder">
            <a:extLst>
              <a:ext uri="{FF2B5EF4-FFF2-40B4-BE49-F238E27FC236}">
                <a16:creationId xmlns:a16="http://schemas.microsoft.com/office/drawing/2014/main" id="{2B52440A-FF3A-7D49-BEC0-7EE2862869F6}"/>
              </a:ext>
            </a:extLst>
          </p:cNvPr>
          <p:cNvSpPr>
            <a:spLocks noGrp="1"/>
          </p:cNvSpPr>
          <p:nvPr>
            <p:ph type="pic" sz="quarter" idx="54" hasCustomPrompt="1"/>
          </p:nvPr>
        </p:nvSpPr>
        <p:spPr>
          <a:xfrm>
            <a:off x="728422" y="4071342"/>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Capabilities 2 description"/>
          <p:cNvSpPr>
            <a:spLocks noGrp="1"/>
          </p:cNvSpPr>
          <p:nvPr>
            <p:ph type="body" sz="quarter" idx="56" hasCustomPrompt="1"/>
          </p:nvPr>
        </p:nvSpPr>
        <p:spPr>
          <a:xfrm>
            <a:off x="9098435" y="2637523"/>
            <a:ext cx="2514600" cy="908507"/>
          </a:xfrm>
          <a:prstGeom prst="rect">
            <a:avLst/>
          </a:prstGeom>
        </p:spPr>
        <p:txBody>
          <a:bodyPr lIns="0" tIns="0" rIns="0" bIns="0" anchor="t" anchorCtr="0"/>
          <a:lstStyle>
            <a:lvl1pPr marL="169830" indent="-169830" defTabSz="895501" fontAlgn="base">
              <a:lnSpc>
                <a:spcPct val="90000"/>
              </a:lnSpc>
              <a:spcBef>
                <a:spcPct val="0"/>
              </a:spcBef>
              <a:spcAft>
                <a:spcPct val="0"/>
              </a:spcAft>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p:txBody>
      </p:sp>
      <p:sp>
        <p:nvSpPr>
          <p:cNvPr id="30" name="Capabilities 2 heading"/>
          <p:cNvSpPr>
            <a:spLocks noGrp="1"/>
          </p:cNvSpPr>
          <p:nvPr>
            <p:ph type="body" sz="quarter" idx="33" hasCustomPrompt="1"/>
          </p:nvPr>
        </p:nvSpPr>
        <p:spPr>
          <a:xfrm>
            <a:off x="9098435" y="2174430"/>
            <a:ext cx="2514600" cy="246221"/>
          </a:xfrm>
          <a:prstGeom prst="rect">
            <a:avLst/>
          </a:prstGeom>
        </p:spPr>
        <p:txBody>
          <a:bodyPr lIns="0" tIns="0" rIns="0" bIns="0" anchor="t" anchorCtr="0"/>
          <a:lstStyle>
            <a:lvl1pPr marL="0" indent="0" algn="l">
              <a:buNone/>
              <a:defRPr sz="2000" b="0"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38" name="Capabilities 2 background box, blue">
            <a:extLst>
              <a:ext uri="{FF2B5EF4-FFF2-40B4-BE49-F238E27FC236}">
                <a16:creationId xmlns:a16="http://schemas.microsoft.com/office/drawing/2014/main" id="{EF7D2DA2-9F3E-4A9A-9450-DC1BFC4CA735}"/>
              </a:ext>
              <a:ext uri="{C183D7F6-B498-43B3-948B-1728B52AA6E4}">
                <adec:decorative xmlns:adec="http://schemas.microsoft.com/office/drawing/2017/decorative" val="1"/>
              </a:ext>
            </a:extLst>
          </p:cNvPr>
          <p:cNvSpPr>
            <a:spLocks/>
          </p:cNvSpPr>
          <p:nvPr userDrawn="1"/>
        </p:nvSpPr>
        <p:spPr bwMode="auto">
          <a:xfrm>
            <a:off x="3424985" y="2173874"/>
            <a:ext cx="251460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39" name="Capabilities 2 box title"/>
          <p:cNvSpPr>
            <a:spLocks noGrp="1"/>
          </p:cNvSpPr>
          <p:nvPr>
            <p:ph type="body" sz="quarter" idx="41" hasCustomPrompt="1"/>
          </p:nvPr>
        </p:nvSpPr>
        <p:spPr>
          <a:xfrm>
            <a:off x="3424985" y="3154348"/>
            <a:ext cx="2514600" cy="246221"/>
          </a:xfrm>
          <a:prstGeom prst="rect">
            <a:avLst/>
          </a:prstGeom>
        </p:spPr>
        <p:txBody>
          <a:bodyPr anchor="ctr"/>
          <a:lstStyle>
            <a:lvl1pPr marL="0" indent="0" algn="l">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two</a:t>
            </a:r>
          </a:p>
        </p:txBody>
      </p:sp>
      <p:sp>
        <p:nvSpPr>
          <p:cNvPr id="54" name="Capabilities 2 picture/icon placeholder" descr="icon placeholder">
            <a:extLst>
              <a:ext uri="{FF2B5EF4-FFF2-40B4-BE49-F238E27FC236}">
                <a16:creationId xmlns:a16="http://schemas.microsoft.com/office/drawing/2014/main" id="{2A1FC892-8BBF-5647-9ED6-B29632F2B353}"/>
              </a:ext>
            </a:extLst>
          </p:cNvPr>
          <p:cNvSpPr>
            <a:spLocks noGrp="1"/>
          </p:cNvSpPr>
          <p:nvPr>
            <p:ph type="pic" sz="quarter" idx="53" hasCustomPrompt="1"/>
          </p:nvPr>
        </p:nvSpPr>
        <p:spPr>
          <a:xfrm>
            <a:off x="3578315" y="2258569"/>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6" name="Capabilities 1 description"/>
          <p:cNvSpPr>
            <a:spLocks noGrp="1"/>
          </p:cNvSpPr>
          <p:nvPr>
            <p:ph type="body" sz="quarter" idx="42" hasCustomPrompt="1"/>
          </p:nvPr>
        </p:nvSpPr>
        <p:spPr>
          <a:xfrm>
            <a:off x="6261709" y="2637523"/>
            <a:ext cx="2514600" cy="908507"/>
          </a:xfrm>
          <a:prstGeom prst="rect">
            <a:avLst/>
          </a:prstGeom>
        </p:spPr>
        <p:txBody>
          <a:bodyPr lIns="0" tIns="0" rIns="0" bIns="0" anchor="t" anchorCtr="0"/>
          <a:lstStyle>
            <a:lvl1pPr marL="169830" indent="-169830" defTabSz="895501" fontAlgn="base">
              <a:lnSpc>
                <a:spcPct val="90000"/>
              </a:lnSpc>
              <a:spcBef>
                <a:spcPct val="0"/>
              </a:spcBef>
              <a:spcAft>
                <a:spcPct val="0"/>
              </a:spcAft>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defTabSz="913497" fontAlgn="base">
              <a:lnSpc>
                <a:spcPct val="90000"/>
              </a:lnSpc>
              <a:spcBef>
                <a:spcPct val="0"/>
              </a:spcBef>
              <a:spcAft>
                <a:spcPct val="0"/>
              </a:spcAft>
              <a:defRPr/>
            </a:pPr>
            <a:r>
              <a:rPr lang="en-US" sz="1600">
                <a:solidFill>
                  <a:srgbClr val="1A1A1A"/>
                </a:solidFill>
                <a:latin typeface="Segoe UI" panose="020B0502040204020203" pitchFamily="34" charset="0"/>
                <a:cs typeface="Segoe UI" panose="020B0502040204020203" pitchFamily="34" charset="0"/>
              </a:rPr>
              <a:t>Lorem ipsum dolor </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a:p>
            <a:pPr defTabSz="913497" fontAlgn="base">
              <a:lnSpc>
                <a:spcPct val="90000"/>
              </a:lnSpc>
              <a:spcBef>
                <a:spcPct val="0"/>
              </a:spcBef>
              <a:spcAft>
                <a:spcPct val="0"/>
              </a:spcAft>
              <a:defRPr/>
            </a:pPr>
            <a:r>
              <a:rPr lang="en-US" sz="1600" err="1">
                <a:solidFill>
                  <a:srgbClr val="1A1A1A"/>
                </a:solidFill>
                <a:latin typeface="Segoe UI" panose="020B0502040204020203" pitchFamily="34" charset="0"/>
                <a:cs typeface="Segoe UI" panose="020B0502040204020203" pitchFamily="34" charset="0"/>
              </a:rPr>
              <a:t>Lorem</a:t>
            </a:r>
            <a:r>
              <a:rPr lang="en-US" sz="1600">
                <a:solidFill>
                  <a:srgbClr val="1A1A1A"/>
                </a:solidFill>
                <a:latin typeface="Segoe UI" panose="020B0502040204020203" pitchFamily="34" charset="0"/>
                <a:cs typeface="Segoe UI" panose="020B0502040204020203" pitchFamily="34" charset="0"/>
              </a:rPr>
              <a:t> </a:t>
            </a:r>
            <a:r>
              <a:rPr lang="en-US" sz="1600" err="1">
                <a:solidFill>
                  <a:srgbClr val="1A1A1A"/>
                </a:solidFill>
                <a:latin typeface="Segoe UI" panose="020B0502040204020203" pitchFamily="34" charset="0"/>
                <a:cs typeface="Segoe UI" panose="020B0502040204020203" pitchFamily="34" charset="0"/>
              </a:rPr>
              <a:t>ipsum</a:t>
            </a:r>
            <a:r>
              <a:rPr lang="en-US" sz="1600">
                <a:solidFill>
                  <a:srgbClr val="1A1A1A"/>
                </a:solidFill>
                <a:latin typeface="Segoe UI" panose="020B0502040204020203" pitchFamily="34" charset="0"/>
                <a:cs typeface="Segoe UI" panose="020B0502040204020203" pitchFamily="34" charset="0"/>
              </a:rPr>
              <a:t> dolor</a:t>
            </a:r>
          </a:p>
        </p:txBody>
      </p:sp>
      <p:sp>
        <p:nvSpPr>
          <p:cNvPr id="28" name="Capabilities 1 heading"/>
          <p:cNvSpPr>
            <a:spLocks noGrp="1"/>
          </p:cNvSpPr>
          <p:nvPr>
            <p:ph type="body" sz="quarter" idx="18" hasCustomPrompt="1"/>
          </p:nvPr>
        </p:nvSpPr>
        <p:spPr>
          <a:xfrm>
            <a:off x="6261709" y="2174430"/>
            <a:ext cx="2514600" cy="246221"/>
          </a:xfrm>
          <a:prstGeom prst="rect">
            <a:avLst/>
          </a:prstGeom>
        </p:spPr>
        <p:txBody>
          <a:bodyPr lIns="0" tIns="0" rIns="0" bIns="0" anchor="t" anchorCtr="0"/>
          <a:lstStyle>
            <a:lvl1pPr marL="0" indent="0" algn="l">
              <a:buNone/>
              <a:defRPr sz="2000" b="0" baseline="0">
                <a:solidFill>
                  <a:schemeClr val="tx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4" name="Capabilities 1 background box, blue">
            <a:extLst>
              <a:ext uri="{FF2B5EF4-FFF2-40B4-BE49-F238E27FC236}">
                <a16:creationId xmlns:a16="http://schemas.microsoft.com/office/drawing/2014/main" id="{EF7D2DA2-9F3E-4A9A-9450-DC1BFC4CA735}"/>
              </a:ext>
              <a:ext uri="{C183D7F6-B498-43B3-948B-1728B52AA6E4}">
                <adec:decorative xmlns:adec="http://schemas.microsoft.com/office/drawing/2017/decorative" val="1"/>
              </a:ext>
            </a:extLst>
          </p:cNvPr>
          <p:cNvSpPr>
            <a:spLocks/>
          </p:cNvSpPr>
          <p:nvPr userDrawn="1"/>
        </p:nvSpPr>
        <p:spPr bwMode="auto">
          <a:xfrm>
            <a:off x="588262" y="2174429"/>
            <a:ext cx="2514600" cy="13716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0078D4"/>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47" name="Capabilities 1 box title">
            <a:extLst>
              <a:ext uri="{FF2B5EF4-FFF2-40B4-BE49-F238E27FC236}">
                <a16:creationId xmlns:a16="http://schemas.microsoft.com/office/drawing/2014/main" id="{E54B43EA-CCD5-8F48-BC37-41CE256F80F4}"/>
              </a:ext>
            </a:extLst>
          </p:cNvPr>
          <p:cNvSpPr>
            <a:spLocks noGrp="1"/>
          </p:cNvSpPr>
          <p:nvPr>
            <p:ph type="body" sz="quarter" idx="48" hasCustomPrompt="1"/>
          </p:nvPr>
        </p:nvSpPr>
        <p:spPr>
          <a:xfrm>
            <a:off x="588264" y="3154348"/>
            <a:ext cx="2514600" cy="246221"/>
          </a:xfrm>
          <a:prstGeom prst="rect">
            <a:avLst/>
          </a:prstGeom>
        </p:spPr>
        <p:txBody>
          <a:bodyPr anchor="ctr"/>
          <a:lstStyle>
            <a:lvl1pPr marL="0" indent="0" algn="l">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Capabilities one</a:t>
            </a:r>
          </a:p>
        </p:txBody>
      </p:sp>
      <p:sp>
        <p:nvSpPr>
          <p:cNvPr id="53" name="Capabilities 1 picture/icon placeholder" descr="icon placeholder">
            <a:extLst>
              <a:ext uri="{FF2B5EF4-FFF2-40B4-BE49-F238E27FC236}">
                <a16:creationId xmlns:a16="http://schemas.microsoft.com/office/drawing/2014/main" id="{2033DE24-A1FE-8444-89D4-4E8CF9ECE33A}"/>
              </a:ext>
            </a:extLst>
          </p:cNvPr>
          <p:cNvSpPr>
            <a:spLocks noGrp="1"/>
          </p:cNvSpPr>
          <p:nvPr>
            <p:ph type="pic" sz="quarter" idx="30" hasCustomPrompt="1"/>
          </p:nvPr>
        </p:nvSpPr>
        <p:spPr>
          <a:xfrm>
            <a:off x="728423" y="2258569"/>
            <a:ext cx="876289" cy="77183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24" name="One-line descripit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7" name="Capabilities 4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(4)</a:t>
            </a:r>
          </a:p>
        </p:txBody>
      </p:sp>
    </p:spTree>
    <p:extLst>
      <p:ext uri="{BB962C8B-B14F-4D97-AF65-F5344CB8AC3E}">
        <p14:creationId xmlns:p14="http://schemas.microsoft.com/office/powerpoint/2010/main" val="7999910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apabilities 5">
    <p:spTree>
      <p:nvGrpSpPr>
        <p:cNvPr id="1" name=""/>
        <p:cNvGrpSpPr/>
        <p:nvPr/>
      </p:nvGrpSpPr>
      <p:grpSpPr>
        <a:xfrm>
          <a:off x="0" y="0"/>
          <a:ext cx="0" cy="0"/>
          <a:chOff x="0" y="0"/>
          <a:chExt cx="0" cy="0"/>
        </a:xfrm>
      </p:grpSpPr>
      <p:sp>
        <p:nvSpPr>
          <p:cNvPr id="17" name="Footnote">
            <a:extLst>
              <a:ext uri="{FF2B5EF4-FFF2-40B4-BE49-F238E27FC236}">
                <a16:creationId xmlns:a16="http://schemas.microsoft.com/office/drawing/2014/main" id="{99B8BF85-5CB2-4DFB-8BFB-0732C79892D7}"/>
              </a:ext>
            </a:extLst>
          </p:cNvPr>
          <p:cNvSpPr>
            <a:spLocks noGrp="1"/>
          </p:cNvSpPr>
          <p:nvPr>
            <p:ph type="body" sz="quarter" idx="40" hasCustomPrompt="1"/>
          </p:nvPr>
        </p:nvSpPr>
        <p:spPr>
          <a:xfrm>
            <a:off x="7052591" y="6358459"/>
            <a:ext cx="4559972" cy="208356"/>
          </a:xfrm>
          <a:prstGeom prst="rect">
            <a:avLst/>
          </a:prstGeom>
        </p:spPr>
        <p:txBody>
          <a:bodyPr lIns="0" tIns="0" rIns="0" bIns="0"/>
          <a:lstStyle>
            <a:lvl1pPr marL="0" indent="0">
              <a:buNone/>
              <a:defRPr sz="800"/>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a:t>
            </a:r>
          </a:p>
        </p:txBody>
      </p:sp>
      <p:sp>
        <p:nvSpPr>
          <p:cNvPr id="88" name="Support services 4 description/list">
            <a:extLst>
              <a:ext uri="{FF2B5EF4-FFF2-40B4-BE49-F238E27FC236}">
                <a16:creationId xmlns:a16="http://schemas.microsoft.com/office/drawing/2014/main" id="{7630DCD2-8FB4-44A2-AF22-94C30534BD2A}"/>
              </a:ext>
            </a:extLst>
          </p:cNvPr>
          <p:cNvSpPr>
            <a:spLocks noGrp="1"/>
          </p:cNvSpPr>
          <p:nvPr>
            <p:ph type="body" sz="quarter" idx="39" hasCustomPrompt="1"/>
          </p:nvPr>
        </p:nvSpPr>
        <p:spPr>
          <a:xfrm>
            <a:off x="9435430" y="4360814"/>
            <a:ext cx="2176462" cy="1541462"/>
          </a:xfrm>
          <a:prstGeom prst="rect">
            <a:avLst/>
          </a:prstGeom>
        </p:spPr>
        <p:txBody>
          <a:bodyPr/>
          <a:lstStyle>
            <a:lvl1pPr marL="173004" indent="-173004">
              <a:buFont typeface="Wingdings" panose="05000000000000000000" pitchFamily="2" charset="2"/>
              <a:buChar char=""/>
              <a:defRPr sz="12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lvl="0"/>
            <a:r>
              <a:rPr lang="en-US"/>
              <a:t>One</a:t>
            </a:r>
          </a:p>
          <a:p>
            <a:pPr lvl="0"/>
            <a:r>
              <a:rPr lang="en-US"/>
              <a:t>Two</a:t>
            </a:r>
          </a:p>
          <a:p>
            <a:pPr lvl="0"/>
            <a:r>
              <a:rPr lang="en-US"/>
              <a:t>Three</a:t>
            </a:r>
          </a:p>
          <a:p>
            <a:pPr lvl="0"/>
            <a:r>
              <a:rPr lang="en-US"/>
              <a:t>Four</a:t>
            </a:r>
          </a:p>
          <a:p>
            <a:pPr lvl="0"/>
            <a:r>
              <a:rPr lang="en-US"/>
              <a:t>Five</a:t>
            </a:r>
          </a:p>
          <a:p>
            <a:pPr lvl="0"/>
            <a:endParaRPr lang="en-US"/>
          </a:p>
        </p:txBody>
      </p:sp>
      <p:sp>
        <p:nvSpPr>
          <p:cNvPr id="87" name="Support services 4 heading">
            <a:extLst>
              <a:ext uri="{FF2B5EF4-FFF2-40B4-BE49-F238E27FC236}">
                <a16:creationId xmlns:a16="http://schemas.microsoft.com/office/drawing/2014/main" id="{B43F8FF1-4ABE-45A2-9208-04BECD0016A2}"/>
              </a:ext>
            </a:extLst>
          </p:cNvPr>
          <p:cNvSpPr>
            <a:spLocks noGrp="1"/>
          </p:cNvSpPr>
          <p:nvPr>
            <p:ph type="body" sz="quarter" idx="38" hasCustomPrompt="1"/>
          </p:nvPr>
        </p:nvSpPr>
        <p:spPr>
          <a:xfrm>
            <a:off x="9435430" y="4083706"/>
            <a:ext cx="2176462" cy="268095"/>
          </a:xfrm>
          <a:prstGeom prst="rect">
            <a:avLst/>
          </a:prstGeom>
        </p:spPr>
        <p:txBody>
          <a:bodyPr lIns="0" tIns="0" rIns="0" bIns="0"/>
          <a:lstStyle>
            <a:lvl1pPr marL="0" indent="0">
              <a:buNone/>
              <a:defRPr sz="1400">
                <a:latin typeface="+mj-lt"/>
              </a:defRPr>
            </a:lvl1pPr>
            <a:lvl2pPr marL="228556" indent="0">
              <a:buNone/>
              <a:defRPr sz="1400">
                <a:latin typeface="+mj-lt"/>
              </a:defRPr>
            </a:lvl2pPr>
            <a:lvl3pPr marL="457112" indent="0">
              <a:buNone/>
              <a:defRPr sz="1400">
                <a:latin typeface="+mj-lt"/>
              </a:defRPr>
            </a:lvl3pPr>
            <a:lvl4pPr marL="661861" indent="0">
              <a:buNone/>
              <a:defRPr sz="1400">
                <a:latin typeface="+mj-lt"/>
              </a:defRPr>
            </a:lvl4pPr>
            <a:lvl5pPr marL="855499" indent="0">
              <a:buNone/>
              <a:defRPr sz="1400">
                <a:latin typeface="+mj-lt"/>
              </a:defRPr>
            </a:lvl5pPr>
          </a:lstStyle>
          <a:p>
            <a:pPr lvl="0"/>
            <a:r>
              <a:rPr lang="en-US"/>
              <a:t>Support services 4</a:t>
            </a:r>
          </a:p>
        </p:txBody>
      </p:sp>
      <p:sp>
        <p:nvSpPr>
          <p:cNvPr id="86" name="Support services 3 description/list">
            <a:extLst>
              <a:ext uri="{FF2B5EF4-FFF2-40B4-BE49-F238E27FC236}">
                <a16:creationId xmlns:a16="http://schemas.microsoft.com/office/drawing/2014/main" id="{DC0959B0-1C3C-4FD9-A8D4-9EDB981D7227}"/>
              </a:ext>
            </a:extLst>
          </p:cNvPr>
          <p:cNvSpPr>
            <a:spLocks noGrp="1"/>
          </p:cNvSpPr>
          <p:nvPr>
            <p:ph type="body" sz="quarter" idx="37" hasCustomPrompt="1"/>
          </p:nvPr>
        </p:nvSpPr>
        <p:spPr>
          <a:xfrm>
            <a:off x="7052592" y="4360814"/>
            <a:ext cx="2176462" cy="1541462"/>
          </a:xfrm>
          <a:prstGeom prst="rect">
            <a:avLst/>
          </a:prstGeom>
        </p:spPr>
        <p:txBody>
          <a:bodyPr/>
          <a:lstStyle>
            <a:lvl1pPr marL="173004" indent="-173004">
              <a:buFont typeface="Wingdings" panose="05000000000000000000" pitchFamily="2" charset="2"/>
              <a:buChar char=""/>
              <a:defRPr sz="12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lvl="0"/>
            <a:r>
              <a:rPr lang="en-US"/>
              <a:t>One</a:t>
            </a:r>
          </a:p>
          <a:p>
            <a:pPr lvl="0"/>
            <a:r>
              <a:rPr lang="en-US"/>
              <a:t>Two</a:t>
            </a:r>
          </a:p>
          <a:p>
            <a:pPr lvl="0"/>
            <a:r>
              <a:rPr lang="en-US"/>
              <a:t>Three</a:t>
            </a:r>
          </a:p>
          <a:p>
            <a:pPr lvl="0"/>
            <a:r>
              <a:rPr lang="en-US"/>
              <a:t>Four</a:t>
            </a:r>
          </a:p>
          <a:p>
            <a:pPr lvl="0"/>
            <a:r>
              <a:rPr lang="en-US"/>
              <a:t>Five</a:t>
            </a:r>
          </a:p>
          <a:p>
            <a:pPr lvl="0"/>
            <a:endParaRPr lang="en-US"/>
          </a:p>
        </p:txBody>
      </p:sp>
      <p:sp>
        <p:nvSpPr>
          <p:cNvPr id="85" name="Support services 3 heading">
            <a:extLst>
              <a:ext uri="{FF2B5EF4-FFF2-40B4-BE49-F238E27FC236}">
                <a16:creationId xmlns:a16="http://schemas.microsoft.com/office/drawing/2014/main" id="{4A8D5220-E54D-4F75-87D6-A5DDD7207B81}"/>
              </a:ext>
            </a:extLst>
          </p:cNvPr>
          <p:cNvSpPr>
            <a:spLocks noGrp="1"/>
          </p:cNvSpPr>
          <p:nvPr>
            <p:ph type="body" sz="quarter" idx="36" hasCustomPrompt="1"/>
          </p:nvPr>
        </p:nvSpPr>
        <p:spPr>
          <a:xfrm>
            <a:off x="7052592" y="4083706"/>
            <a:ext cx="2176462" cy="268095"/>
          </a:xfrm>
          <a:prstGeom prst="rect">
            <a:avLst/>
          </a:prstGeom>
        </p:spPr>
        <p:txBody>
          <a:bodyPr lIns="0" tIns="0" rIns="0" bIns="0"/>
          <a:lstStyle>
            <a:lvl1pPr marL="0" indent="0">
              <a:buNone/>
              <a:defRPr sz="1400">
                <a:latin typeface="+mj-lt"/>
              </a:defRPr>
            </a:lvl1pPr>
            <a:lvl2pPr marL="228556" indent="0">
              <a:buNone/>
              <a:defRPr sz="1400">
                <a:latin typeface="+mj-lt"/>
              </a:defRPr>
            </a:lvl2pPr>
            <a:lvl3pPr marL="457112" indent="0">
              <a:buNone/>
              <a:defRPr sz="1400">
                <a:latin typeface="+mj-lt"/>
              </a:defRPr>
            </a:lvl3pPr>
            <a:lvl4pPr marL="661861" indent="0">
              <a:buNone/>
              <a:defRPr sz="1400">
                <a:latin typeface="+mj-lt"/>
              </a:defRPr>
            </a:lvl4pPr>
            <a:lvl5pPr marL="855499" indent="0">
              <a:buNone/>
              <a:defRPr sz="1400">
                <a:latin typeface="+mj-lt"/>
              </a:defRPr>
            </a:lvl5pPr>
          </a:lstStyle>
          <a:p>
            <a:pPr lvl="0"/>
            <a:r>
              <a:rPr lang="en-US"/>
              <a:t>Support services 3</a:t>
            </a:r>
          </a:p>
        </p:txBody>
      </p:sp>
      <p:sp>
        <p:nvSpPr>
          <p:cNvPr id="84" name="Support services 2 description/list">
            <a:extLst>
              <a:ext uri="{FF2B5EF4-FFF2-40B4-BE49-F238E27FC236}">
                <a16:creationId xmlns:a16="http://schemas.microsoft.com/office/drawing/2014/main" id="{A5841354-4776-449C-87DF-4BCFDA889D85}"/>
              </a:ext>
            </a:extLst>
          </p:cNvPr>
          <p:cNvSpPr>
            <a:spLocks noGrp="1"/>
          </p:cNvSpPr>
          <p:nvPr>
            <p:ph type="body" sz="quarter" idx="35" hasCustomPrompt="1"/>
          </p:nvPr>
        </p:nvSpPr>
        <p:spPr>
          <a:xfrm>
            <a:off x="9435430" y="2189772"/>
            <a:ext cx="2176462" cy="1541462"/>
          </a:xfrm>
          <a:prstGeom prst="rect">
            <a:avLst/>
          </a:prstGeom>
        </p:spPr>
        <p:txBody>
          <a:bodyPr/>
          <a:lstStyle>
            <a:lvl1pPr marL="173004" indent="-173004">
              <a:buFont typeface="Wingdings" panose="05000000000000000000" pitchFamily="2" charset="2"/>
              <a:buChar char=""/>
              <a:defRPr sz="12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lvl="0"/>
            <a:r>
              <a:rPr lang="en-US"/>
              <a:t>One</a:t>
            </a:r>
          </a:p>
          <a:p>
            <a:pPr lvl="0"/>
            <a:r>
              <a:rPr lang="en-US"/>
              <a:t>Two</a:t>
            </a:r>
          </a:p>
          <a:p>
            <a:pPr lvl="0"/>
            <a:r>
              <a:rPr lang="en-US"/>
              <a:t>Three</a:t>
            </a:r>
          </a:p>
          <a:p>
            <a:pPr lvl="0"/>
            <a:r>
              <a:rPr lang="en-US"/>
              <a:t>Four</a:t>
            </a:r>
          </a:p>
          <a:p>
            <a:pPr lvl="0"/>
            <a:r>
              <a:rPr lang="en-US"/>
              <a:t>Five</a:t>
            </a:r>
          </a:p>
          <a:p>
            <a:pPr lvl="0"/>
            <a:endParaRPr lang="en-US"/>
          </a:p>
        </p:txBody>
      </p:sp>
      <p:sp>
        <p:nvSpPr>
          <p:cNvPr id="83" name="Support services 2 heading">
            <a:extLst>
              <a:ext uri="{FF2B5EF4-FFF2-40B4-BE49-F238E27FC236}">
                <a16:creationId xmlns:a16="http://schemas.microsoft.com/office/drawing/2014/main" id="{B9CF5932-540C-4C77-88AE-73045DA5CC47}"/>
              </a:ext>
            </a:extLst>
          </p:cNvPr>
          <p:cNvSpPr>
            <a:spLocks noGrp="1"/>
          </p:cNvSpPr>
          <p:nvPr>
            <p:ph type="body" sz="quarter" idx="34" hasCustomPrompt="1"/>
          </p:nvPr>
        </p:nvSpPr>
        <p:spPr>
          <a:xfrm>
            <a:off x="9435430" y="1922090"/>
            <a:ext cx="2176462" cy="268095"/>
          </a:xfrm>
          <a:prstGeom prst="rect">
            <a:avLst/>
          </a:prstGeom>
        </p:spPr>
        <p:txBody>
          <a:bodyPr lIns="0" tIns="0" rIns="0" bIns="0"/>
          <a:lstStyle>
            <a:lvl1pPr marL="0" indent="0">
              <a:buNone/>
              <a:defRPr sz="1400">
                <a:latin typeface="+mj-lt"/>
              </a:defRPr>
            </a:lvl1pPr>
            <a:lvl2pPr marL="228556" indent="0">
              <a:buNone/>
              <a:defRPr sz="1400">
                <a:latin typeface="+mj-lt"/>
              </a:defRPr>
            </a:lvl2pPr>
            <a:lvl3pPr marL="457112" indent="0">
              <a:buNone/>
              <a:defRPr sz="1400">
                <a:latin typeface="+mj-lt"/>
              </a:defRPr>
            </a:lvl3pPr>
            <a:lvl4pPr marL="661861" indent="0">
              <a:buNone/>
              <a:defRPr sz="1400">
                <a:latin typeface="+mj-lt"/>
              </a:defRPr>
            </a:lvl4pPr>
            <a:lvl5pPr marL="855499" indent="0">
              <a:buNone/>
              <a:defRPr sz="1400">
                <a:latin typeface="+mj-lt"/>
              </a:defRPr>
            </a:lvl5pPr>
          </a:lstStyle>
          <a:p>
            <a:pPr lvl="0"/>
            <a:r>
              <a:rPr lang="en-US"/>
              <a:t>Support services 2</a:t>
            </a:r>
          </a:p>
        </p:txBody>
      </p:sp>
      <p:sp>
        <p:nvSpPr>
          <p:cNvPr id="15" name="Support services 1 description/list">
            <a:extLst>
              <a:ext uri="{FF2B5EF4-FFF2-40B4-BE49-F238E27FC236}">
                <a16:creationId xmlns:a16="http://schemas.microsoft.com/office/drawing/2014/main" id="{E04AA898-0D86-4260-9284-50FAD2D2621F}"/>
              </a:ext>
            </a:extLst>
          </p:cNvPr>
          <p:cNvSpPr>
            <a:spLocks noGrp="1"/>
          </p:cNvSpPr>
          <p:nvPr>
            <p:ph type="body" sz="quarter" idx="33" hasCustomPrompt="1"/>
          </p:nvPr>
        </p:nvSpPr>
        <p:spPr>
          <a:xfrm>
            <a:off x="7052592" y="2189772"/>
            <a:ext cx="2176462" cy="1541462"/>
          </a:xfrm>
          <a:prstGeom prst="rect">
            <a:avLst/>
          </a:prstGeom>
        </p:spPr>
        <p:txBody>
          <a:bodyPr/>
          <a:lstStyle>
            <a:lvl1pPr marL="173004" indent="-173004">
              <a:buFont typeface="Wingdings" panose="05000000000000000000" pitchFamily="2" charset="2"/>
              <a:buChar char=""/>
              <a:defRPr sz="1200">
                <a:latin typeface="+mn-lt"/>
              </a:defRPr>
            </a:lvl1pPr>
            <a:lvl2pPr>
              <a:defRPr sz="1200">
                <a:latin typeface="+mn-lt"/>
              </a:defRPr>
            </a:lvl2pPr>
            <a:lvl3pPr>
              <a:defRPr sz="1200">
                <a:latin typeface="+mn-lt"/>
              </a:defRPr>
            </a:lvl3pPr>
            <a:lvl4pPr>
              <a:defRPr sz="1200">
                <a:latin typeface="+mn-lt"/>
              </a:defRPr>
            </a:lvl4pPr>
            <a:lvl5pPr>
              <a:defRPr sz="1200">
                <a:latin typeface="+mn-lt"/>
              </a:defRPr>
            </a:lvl5pPr>
          </a:lstStyle>
          <a:p>
            <a:pPr lvl="0"/>
            <a:r>
              <a:rPr lang="en-US"/>
              <a:t>One</a:t>
            </a:r>
          </a:p>
          <a:p>
            <a:pPr lvl="0"/>
            <a:r>
              <a:rPr lang="en-US"/>
              <a:t>Two</a:t>
            </a:r>
          </a:p>
          <a:p>
            <a:pPr lvl="0"/>
            <a:r>
              <a:rPr lang="en-US"/>
              <a:t>Three</a:t>
            </a:r>
          </a:p>
          <a:p>
            <a:pPr lvl="0"/>
            <a:r>
              <a:rPr lang="en-US"/>
              <a:t>Four</a:t>
            </a:r>
          </a:p>
          <a:p>
            <a:pPr lvl="0"/>
            <a:r>
              <a:rPr lang="en-US"/>
              <a:t>Five</a:t>
            </a:r>
          </a:p>
          <a:p>
            <a:pPr lvl="0"/>
            <a:endParaRPr lang="en-US"/>
          </a:p>
        </p:txBody>
      </p:sp>
      <p:sp>
        <p:nvSpPr>
          <p:cNvPr id="13" name="Support services 1 heading">
            <a:extLst>
              <a:ext uri="{FF2B5EF4-FFF2-40B4-BE49-F238E27FC236}">
                <a16:creationId xmlns:a16="http://schemas.microsoft.com/office/drawing/2014/main" id="{54A24338-CE68-461C-BDA5-710A0064A079}"/>
              </a:ext>
            </a:extLst>
          </p:cNvPr>
          <p:cNvSpPr>
            <a:spLocks noGrp="1"/>
          </p:cNvSpPr>
          <p:nvPr>
            <p:ph type="body" sz="quarter" idx="32" hasCustomPrompt="1"/>
          </p:nvPr>
        </p:nvSpPr>
        <p:spPr>
          <a:xfrm>
            <a:off x="7052592" y="1921677"/>
            <a:ext cx="2176462" cy="268095"/>
          </a:xfrm>
          <a:prstGeom prst="rect">
            <a:avLst/>
          </a:prstGeom>
        </p:spPr>
        <p:txBody>
          <a:bodyPr lIns="0" tIns="0" rIns="0" bIns="0"/>
          <a:lstStyle>
            <a:lvl1pPr marL="0" indent="0">
              <a:buNone/>
              <a:defRPr sz="1400">
                <a:latin typeface="+mj-lt"/>
              </a:defRPr>
            </a:lvl1pPr>
            <a:lvl2pPr marL="228556" indent="0">
              <a:buNone/>
              <a:defRPr sz="1400">
                <a:latin typeface="+mj-lt"/>
              </a:defRPr>
            </a:lvl2pPr>
            <a:lvl3pPr marL="457112" indent="0">
              <a:buNone/>
              <a:defRPr sz="1400">
                <a:latin typeface="+mj-lt"/>
              </a:defRPr>
            </a:lvl3pPr>
            <a:lvl4pPr marL="661861" indent="0">
              <a:buNone/>
              <a:defRPr sz="1400">
                <a:latin typeface="+mj-lt"/>
              </a:defRPr>
            </a:lvl4pPr>
            <a:lvl5pPr marL="855499" indent="0">
              <a:buNone/>
              <a:defRPr sz="1400">
                <a:latin typeface="+mj-lt"/>
              </a:defRPr>
            </a:lvl5pPr>
          </a:lstStyle>
          <a:p>
            <a:pPr lvl="0"/>
            <a:r>
              <a:rPr lang="en-US"/>
              <a:t>Support services 1</a:t>
            </a:r>
          </a:p>
        </p:txBody>
      </p:sp>
      <p:sp>
        <p:nvSpPr>
          <p:cNvPr id="31" name="Capability 3 background box, light grey">
            <a:extLst>
              <a:ext uri="{FF2B5EF4-FFF2-40B4-BE49-F238E27FC236}">
                <a16:creationId xmlns:a16="http://schemas.microsoft.com/office/drawing/2014/main" id="{E3A5F8D9-B0A2-4D18-BD47-3BDFCA5E1891}"/>
              </a:ext>
              <a:ext uri="{C183D7F6-B498-43B3-948B-1728B52AA6E4}">
                <adec:decorative xmlns:adec="http://schemas.microsoft.com/office/drawing/2017/decorative" val="1"/>
              </a:ext>
            </a:extLst>
          </p:cNvPr>
          <p:cNvSpPr>
            <a:spLocks/>
          </p:cNvSpPr>
          <p:nvPr userDrawn="1"/>
        </p:nvSpPr>
        <p:spPr bwMode="auto">
          <a:xfrm>
            <a:off x="4872561" y="3981819"/>
            <a:ext cx="2011680" cy="22860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E6E6E6"/>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82" name="Capability 3 description/list">
            <a:extLst>
              <a:ext uri="{FF2B5EF4-FFF2-40B4-BE49-F238E27FC236}">
                <a16:creationId xmlns:a16="http://schemas.microsoft.com/office/drawing/2014/main" id="{122C4D65-E10A-46CD-9477-F04BA38D39C7}"/>
              </a:ext>
            </a:extLst>
          </p:cNvPr>
          <p:cNvSpPr>
            <a:spLocks noGrp="1"/>
          </p:cNvSpPr>
          <p:nvPr>
            <p:ph type="body" sz="quarter" idx="31"/>
          </p:nvPr>
        </p:nvSpPr>
        <p:spPr>
          <a:xfrm>
            <a:off x="4872561" y="5086631"/>
            <a:ext cx="2011680" cy="1097693"/>
          </a:xfrm>
          <a:prstGeom prst="rect">
            <a:avLst/>
          </a:prstGeom>
        </p:spPr>
        <p:txBody>
          <a:bodyPr/>
          <a:lstStyle>
            <a:lvl1pPr marL="0" indent="0">
              <a:buNone/>
              <a:defRPr sz="1200">
                <a:latin typeface="+mn-lt"/>
              </a:defRPr>
            </a:lvl1pPr>
            <a:lvl2pPr marL="228556" indent="0">
              <a:buNone/>
              <a:defRPr sz="1000"/>
            </a:lvl2pPr>
            <a:lvl3pPr marL="457112" indent="0">
              <a:buNone/>
              <a:defRPr sz="1000"/>
            </a:lvl3pPr>
            <a:lvl4pPr marL="661861" indent="0">
              <a:buNone/>
              <a:defRPr sz="1000"/>
            </a:lvl4pPr>
            <a:lvl5pPr marL="855499" indent="0">
              <a:buNone/>
              <a:defRPr sz="1000"/>
            </a:lvl5pPr>
          </a:lstStyle>
          <a:p>
            <a:pPr lvl="0"/>
            <a:r>
              <a:rPr lang="en-US"/>
              <a:t>Edit Master text styles</a:t>
            </a:r>
          </a:p>
        </p:txBody>
      </p:sp>
      <p:sp>
        <p:nvSpPr>
          <p:cNvPr id="80" name="Capability 3 heading">
            <a:extLst>
              <a:ext uri="{FF2B5EF4-FFF2-40B4-BE49-F238E27FC236}">
                <a16:creationId xmlns:a16="http://schemas.microsoft.com/office/drawing/2014/main" id="{6224FFE3-C14C-45E9-93C3-013F67C4D3AF}"/>
              </a:ext>
            </a:extLst>
          </p:cNvPr>
          <p:cNvSpPr>
            <a:spLocks noGrp="1"/>
          </p:cNvSpPr>
          <p:nvPr>
            <p:ph type="body" sz="quarter" idx="29" hasCustomPrompt="1"/>
          </p:nvPr>
        </p:nvSpPr>
        <p:spPr>
          <a:xfrm>
            <a:off x="4872561" y="4604205"/>
            <a:ext cx="2012950" cy="323506"/>
          </a:xfrm>
          <a:prstGeom prst="rect">
            <a:avLst/>
          </a:prstGeom>
        </p:spPr>
        <p:txBody>
          <a:bodyPr/>
          <a:lstStyle>
            <a:lvl1pPr marL="0" indent="0">
              <a:buNone/>
              <a:defRPr sz="1400">
                <a:latin typeface="+mj-lt"/>
              </a:defRPr>
            </a:lvl1pPr>
            <a:lvl2pPr marL="228556" indent="0">
              <a:buNone/>
              <a:defRPr sz="1400"/>
            </a:lvl2pPr>
            <a:lvl3pPr marL="457112" indent="0">
              <a:buNone/>
              <a:defRPr sz="1400"/>
            </a:lvl3pPr>
            <a:lvl4pPr marL="661861" indent="0">
              <a:buNone/>
              <a:defRPr sz="1400"/>
            </a:lvl4pPr>
            <a:lvl5pPr marL="855499" indent="0">
              <a:buNone/>
              <a:defRPr sz="1400"/>
            </a:lvl5pPr>
          </a:lstStyle>
          <a:p>
            <a:pPr lvl="0"/>
            <a:r>
              <a:rPr lang="en-US"/>
              <a:t>Capability three</a:t>
            </a:r>
          </a:p>
        </p:txBody>
      </p:sp>
      <p:sp>
        <p:nvSpPr>
          <p:cNvPr id="66" name="Capability 3 icon placeholder" descr="icon placeholder">
            <a:extLst>
              <a:ext uri="{FF2B5EF4-FFF2-40B4-BE49-F238E27FC236}">
                <a16:creationId xmlns:a16="http://schemas.microsoft.com/office/drawing/2014/main" id="{50817C41-364E-46C3-B606-6AFBA7FC3575}"/>
              </a:ext>
            </a:extLst>
          </p:cNvPr>
          <p:cNvSpPr>
            <a:spLocks noChangeAspect="1" noEditPoints="1"/>
          </p:cNvSpPr>
          <p:nvPr userDrawn="1"/>
        </p:nvSpPr>
        <p:spPr bwMode="auto">
          <a:xfrm>
            <a:off x="5673989" y="4124059"/>
            <a:ext cx="394891" cy="36576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lumMod val="50000"/>
                <a:lumOff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1800">
              <a:gradFill>
                <a:gsLst>
                  <a:gs pos="0">
                    <a:srgbClr val="505050"/>
                  </a:gs>
                  <a:gs pos="100000">
                    <a:srgbClr val="505050"/>
                  </a:gs>
                </a:gsLst>
                <a:lin ang="5400000" scaled="1"/>
              </a:gradFill>
            </a:endParaRPr>
          </a:p>
        </p:txBody>
      </p:sp>
      <p:sp>
        <p:nvSpPr>
          <p:cNvPr id="29" name="Capability 2 background box, light grey">
            <a:extLst>
              <a:ext uri="{FF2B5EF4-FFF2-40B4-BE49-F238E27FC236}">
                <a16:creationId xmlns:a16="http://schemas.microsoft.com/office/drawing/2014/main" id="{87CFB617-893A-4826-850B-1ACA404F4B42}"/>
              </a:ext>
              <a:ext uri="{C183D7F6-B498-43B3-948B-1728B52AA6E4}">
                <adec:decorative xmlns:adec="http://schemas.microsoft.com/office/drawing/2017/decorative" val="1"/>
              </a:ext>
            </a:extLst>
          </p:cNvPr>
          <p:cNvSpPr>
            <a:spLocks/>
          </p:cNvSpPr>
          <p:nvPr userDrawn="1"/>
        </p:nvSpPr>
        <p:spPr bwMode="auto">
          <a:xfrm>
            <a:off x="2724150" y="3981820"/>
            <a:ext cx="2011680" cy="22860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E6E6E6"/>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81" name="Capability 2 description/list">
            <a:extLst>
              <a:ext uri="{FF2B5EF4-FFF2-40B4-BE49-F238E27FC236}">
                <a16:creationId xmlns:a16="http://schemas.microsoft.com/office/drawing/2014/main" id="{39589C5C-2459-4BC5-9C16-C54C56CE3E4E}"/>
              </a:ext>
            </a:extLst>
          </p:cNvPr>
          <p:cNvSpPr>
            <a:spLocks noGrp="1"/>
          </p:cNvSpPr>
          <p:nvPr>
            <p:ph type="body" sz="quarter" idx="30"/>
          </p:nvPr>
        </p:nvSpPr>
        <p:spPr>
          <a:xfrm>
            <a:off x="2724150" y="5086631"/>
            <a:ext cx="2011680" cy="1097693"/>
          </a:xfrm>
          <a:prstGeom prst="rect">
            <a:avLst/>
          </a:prstGeom>
        </p:spPr>
        <p:txBody>
          <a:bodyPr/>
          <a:lstStyle>
            <a:lvl1pPr marL="0" indent="0">
              <a:buNone/>
              <a:defRPr sz="1200">
                <a:latin typeface="+mn-lt"/>
              </a:defRPr>
            </a:lvl1pPr>
            <a:lvl2pPr marL="228556" indent="0">
              <a:buNone/>
              <a:defRPr sz="1000"/>
            </a:lvl2pPr>
            <a:lvl3pPr marL="457112" indent="0">
              <a:buNone/>
              <a:defRPr sz="1000"/>
            </a:lvl3pPr>
            <a:lvl4pPr marL="661861" indent="0">
              <a:buNone/>
              <a:defRPr sz="1000"/>
            </a:lvl4pPr>
            <a:lvl5pPr marL="855499" indent="0">
              <a:buNone/>
              <a:defRPr sz="1000"/>
            </a:lvl5pPr>
          </a:lstStyle>
          <a:p>
            <a:pPr lvl="0"/>
            <a:r>
              <a:rPr lang="en-US"/>
              <a:t>Edit Master text styles</a:t>
            </a:r>
          </a:p>
        </p:txBody>
      </p:sp>
      <p:sp>
        <p:nvSpPr>
          <p:cNvPr id="9" name="Capability 2 heading">
            <a:extLst>
              <a:ext uri="{FF2B5EF4-FFF2-40B4-BE49-F238E27FC236}">
                <a16:creationId xmlns:a16="http://schemas.microsoft.com/office/drawing/2014/main" id="{7D4C8452-9497-4C07-8859-85C3EF12CAE5}"/>
              </a:ext>
            </a:extLst>
          </p:cNvPr>
          <p:cNvSpPr>
            <a:spLocks noGrp="1"/>
          </p:cNvSpPr>
          <p:nvPr>
            <p:ph type="body" sz="quarter" idx="27" hasCustomPrompt="1"/>
          </p:nvPr>
        </p:nvSpPr>
        <p:spPr>
          <a:xfrm>
            <a:off x="2724150" y="4606436"/>
            <a:ext cx="2012950" cy="323506"/>
          </a:xfrm>
          <a:prstGeom prst="rect">
            <a:avLst/>
          </a:prstGeom>
        </p:spPr>
        <p:txBody>
          <a:bodyPr/>
          <a:lstStyle>
            <a:lvl1pPr marL="0" indent="0">
              <a:buNone/>
              <a:defRPr sz="1400">
                <a:latin typeface="+mj-lt"/>
              </a:defRPr>
            </a:lvl1pPr>
            <a:lvl2pPr marL="228556" indent="0">
              <a:buNone/>
              <a:defRPr sz="1400"/>
            </a:lvl2pPr>
            <a:lvl3pPr marL="457112" indent="0">
              <a:buNone/>
              <a:defRPr sz="1400"/>
            </a:lvl3pPr>
            <a:lvl4pPr marL="661861" indent="0">
              <a:buNone/>
              <a:defRPr sz="1400"/>
            </a:lvl4pPr>
            <a:lvl5pPr marL="855499" indent="0">
              <a:buNone/>
              <a:defRPr sz="1400"/>
            </a:lvl5pPr>
          </a:lstStyle>
          <a:p>
            <a:pPr lvl="0"/>
            <a:r>
              <a:rPr lang="en-US"/>
              <a:t>Capability two</a:t>
            </a:r>
          </a:p>
        </p:txBody>
      </p:sp>
      <p:sp>
        <p:nvSpPr>
          <p:cNvPr id="69" name="Capability 2 icon" descr="icon placeholder">
            <a:extLst>
              <a:ext uri="{FF2B5EF4-FFF2-40B4-BE49-F238E27FC236}">
                <a16:creationId xmlns:a16="http://schemas.microsoft.com/office/drawing/2014/main" id="{616E2B2E-BEC6-40F8-B955-D11E741833F3}"/>
              </a:ext>
            </a:extLst>
          </p:cNvPr>
          <p:cNvSpPr>
            <a:spLocks noChangeAspect="1" noEditPoints="1"/>
          </p:cNvSpPr>
          <p:nvPr userDrawn="1"/>
        </p:nvSpPr>
        <p:spPr bwMode="auto">
          <a:xfrm>
            <a:off x="3614671" y="4131374"/>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a:p>
        </p:txBody>
      </p:sp>
      <p:sp>
        <p:nvSpPr>
          <p:cNvPr id="26" name="Capability 1 background box, light grey">
            <a:extLst>
              <a:ext uri="{FF2B5EF4-FFF2-40B4-BE49-F238E27FC236}">
                <a16:creationId xmlns:a16="http://schemas.microsoft.com/office/drawing/2014/main" id="{D0A6B06C-ECB5-4E28-BB1E-5089694FF11D}"/>
              </a:ext>
              <a:ext uri="{C183D7F6-B498-43B3-948B-1728B52AA6E4}">
                <adec:decorative xmlns:adec="http://schemas.microsoft.com/office/drawing/2017/decorative" val="1"/>
              </a:ext>
            </a:extLst>
          </p:cNvPr>
          <p:cNvSpPr>
            <a:spLocks/>
          </p:cNvSpPr>
          <p:nvPr userDrawn="1"/>
        </p:nvSpPr>
        <p:spPr bwMode="auto">
          <a:xfrm>
            <a:off x="592438" y="3981819"/>
            <a:ext cx="2011680" cy="2286000"/>
          </a:xfrm>
          <a:custGeom>
            <a:avLst/>
            <a:gdLst>
              <a:gd name="T0" fmla="*/ 0 w 1464"/>
              <a:gd name="T1" fmla="*/ 0 h 747"/>
              <a:gd name="T2" fmla="*/ 1464 w 1464"/>
              <a:gd name="T3" fmla="*/ 0 h 747"/>
              <a:gd name="T4" fmla="*/ 1464 w 1464"/>
              <a:gd name="T5" fmla="*/ 747 h 747"/>
              <a:gd name="T6" fmla="*/ 0 w 1464"/>
              <a:gd name="T7" fmla="*/ 747 h 747"/>
              <a:gd name="T8" fmla="*/ 0 w 1464"/>
              <a:gd name="T9" fmla="*/ 0 h 747"/>
              <a:gd name="T10" fmla="*/ 0 w 1464"/>
              <a:gd name="T11" fmla="*/ 0 h 747"/>
            </a:gdLst>
            <a:ahLst/>
            <a:cxnLst>
              <a:cxn ang="0">
                <a:pos x="T0" y="T1"/>
              </a:cxn>
              <a:cxn ang="0">
                <a:pos x="T2" y="T3"/>
              </a:cxn>
              <a:cxn ang="0">
                <a:pos x="T4" y="T5"/>
              </a:cxn>
              <a:cxn ang="0">
                <a:pos x="T6" y="T7"/>
              </a:cxn>
              <a:cxn ang="0">
                <a:pos x="T8" y="T9"/>
              </a:cxn>
              <a:cxn ang="0">
                <a:pos x="T10" y="T11"/>
              </a:cxn>
            </a:cxnLst>
            <a:rect l="0" t="0" r="r" b="b"/>
            <a:pathLst>
              <a:path w="1464" h="747">
                <a:moveTo>
                  <a:pt x="0" y="0"/>
                </a:moveTo>
                <a:lnTo>
                  <a:pt x="1464" y="0"/>
                </a:lnTo>
                <a:lnTo>
                  <a:pt x="1464" y="747"/>
                </a:lnTo>
                <a:lnTo>
                  <a:pt x="0" y="747"/>
                </a:lnTo>
                <a:lnTo>
                  <a:pt x="0" y="0"/>
                </a:lnTo>
                <a:lnTo>
                  <a:pt x="0" y="0"/>
                </a:lnTo>
                <a:close/>
              </a:path>
            </a:pathLst>
          </a:custGeom>
          <a:solidFill>
            <a:srgbClr val="E6E6E6"/>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Calibri" panose="020F0502020204030204"/>
            </a:endParaRPr>
          </a:p>
        </p:txBody>
      </p:sp>
      <p:sp>
        <p:nvSpPr>
          <p:cNvPr id="7" name="Capability 1 description/list">
            <a:extLst>
              <a:ext uri="{FF2B5EF4-FFF2-40B4-BE49-F238E27FC236}">
                <a16:creationId xmlns:a16="http://schemas.microsoft.com/office/drawing/2014/main" id="{1BB6D2E8-B0F2-4FA9-96C7-9353B1CFB6AA}"/>
              </a:ext>
            </a:extLst>
          </p:cNvPr>
          <p:cNvSpPr>
            <a:spLocks noGrp="1"/>
          </p:cNvSpPr>
          <p:nvPr>
            <p:ph type="body" sz="quarter" idx="26"/>
          </p:nvPr>
        </p:nvSpPr>
        <p:spPr>
          <a:xfrm>
            <a:off x="592438" y="5086631"/>
            <a:ext cx="2011680" cy="1097693"/>
          </a:xfrm>
          <a:prstGeom prst="rect">
            <a:avLst/>
          </a:prstGeom>
        </p:spPr>
        <p:txBody>
          <a:bodyPr/>
          <a:lstStyle>
            <a:lvl1pPr marL="0" indent="0">
              <a:buNone/>
              <a:defRPr sz="1200">
                <a:latin typeface="+mn-lt"/>
              </a:defRPr>
            </a:lvl1pPr>
            <a:lvl2pPr marL="228556" indent="0">
              <a:buNone/>
              <a:defRPr sz="1000"/>
            </a:lvl2pPr>
            <a:lvl3pPr marL="457112" indent="0">
              <a:buNone/>
              <a:defRPr sz="1000"/>
            </a:lvl3pPr>
            <a:lvl4pPr marL="661861" indent="0">
              <a:buNone/>
              <a:defRPr sz="1000"/>
            </a:lvl4pPr>
            <a:lvl5pPr marL="855499" indent="0">
              <a:buNone/>
              <a:defRPr sz="1000"/>
            </a:lvl5pPr>
          </a:lstStyle>
          <a:p>
            <a:pPr lvl="0"/>
            <a:r>
              <a:rPr lang="en-US"/>
              <a:t>Edit Master text styles</a:t>
            </a:r>
          </a:p>
        </p:txBody>
      </p:sp>
      <p:sp>
        <p:nvSpPr>
          <p:cNvPr id="76" name="Capability 1 heading">
            <a:extLst>
              <a:ext uri="{FF2B5EF4-FFF2-40B4-BE49-F238E27FC236}">
                <a16:creationId xmlns:a16="http://schemas.microsoft.com/office/drawing/2014/main" id="{FDFAD159-3C03-4049-B6D2-B376B4852E78}"/>
              </a:ext>
            </a:extLst>
          </p:cNvPr>
          <p:cNvSpPr>
            <a:spLocks noGrp="1"/>
          </p:cNvSpPr>
          <p:nvPr>
            <p:ph type="body" sz="quarter" idx="28" hasCustomPrompt="1"/>
          </p:nvPr>
        </p:nvSpPr>
        <p:spPr>
          <a:xfrm>
            <a:off x="592438" y="4612569"/>
            <a:ext cx="2012950" cy="323506"/>
          </a:xfrm>
          <a:prstGeom prst="rect">
            <a:avLst/>
          </a:prstGeom>
        </p:spPr>
        <p:txBody>
          <a:bodyPr/>
          <a:lstStyle>
            <a:lvl1pPr marL="0" indent="0">
              <a:buNone/>
              <a:defRPr sz="1400">
                <a:latin typeface="+mj-lt"/>
              </a:defRPr>
            </a:lvl1pPr>
            <a:lvl2pPr marL="228556" indent="0">
              <a:buNone/>
              <a:defRPr sz="1400"/>
            </a:lvl2pPr>
            <a:lvl3pPr marL="457112" indent="0">
              <a:buNone/>
              <a:defRPr sz="1400"/>
            </a:lvl3pPr>
            <a:lvl4pPr marL="661861" indent="0">
              <a:buNone/>
              <a:defRPr sz="1400"/>
            </a:lvl4pPr>
            <a:lvl5pPr marL="855499" indent="0">
              <a:buNone/>
              <a:defRPr sz="1400"/>
            </a:lvl5pPr>
          </a:lstStyle>
          <a:p>
            <a:pPr lvl="0"/>
            <a:r>
              <a:rPr lang="en-US"/>
              <a:t>Capability one</a:t>
            </a:r>
          </a:p>
        </p:txBody>
      </p:sp>
      <p:sp>
        <p:nvSpPr>
          <p:cNvPr id="68" name="Capability 1 icon placeholder" descr="icon placeholder">
            <a:extLst>
              <a:ext uri="{FF2B5EF4-FFF2-40B4-BE49-F238E27FC236}">
                <a16:creationId xmlns:a16="http://schemas.microsoft.com/office/drawing/2014/main" id="{417CCF13-792A-46F4-918D-CF1F393CE422}"/>
              </a:ext>
            </a:extLst>
          </p:cNvPr>
          <p:cNvSpPr>
            <a:spLocks noChangeAspect="1" noEditPoints="1"/>
          </p:cNvSpPr>
          <p:nvPr userDrawn="1"/>
        </p:nvSpPr>
        <p:spPr bwMode="auto">
          <a:xfrm>
            <a:off x="1373822" y="4113240"/>
            <a:ext cx="432439" cy="366551"/>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tx1">
                <a:lumMod val="50000"/>
                <a:lumOff val="50000"/>
              </a:schemeClr>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 name="Landscape photo placeholder (3 columns wide)" descr="image placeholder">
            <a:extLst>
              <a:ext uri="{FF2B5EF4-FFF2-40B4-BE49-F238E27FC236}">
                <a16:creationId xmlns:a16="http://schemas.microsoft.com/office/drawing/2014/main" id="{6DC5C172-4D40-4CF9-A7F4-7B021876B188}"/>
              </a:ext>
            </a:extLst>
          </p:cNvPr>
          <p:cNvSpPr>
            <a:spLocks noGrp="1"/>
          </p:cNvSpPr>
          <p:nvPr>
            <p:ph type="pic" sz="quarter" idx="25" hasCustomPrompt="1"/>
          </p:nvPr>
        </p:nvSpPr>
        <p:spPr>
          <a:xfrm>
            <a:off x="599731" y="1921289"/>
            <a:ext cx="6280216" cy="1828800"/>
          </a:xfrm>
          <a:prstGeom prst="rect">
            <a:avLst/>
          </a:prstGeom>
        </p:spPr>
        <p:txBody>
          <a:bodyPr/>
          <a:lstStyle>
            <a:lvl1pPr>
              <a:defRPr/>
            </a:lvl1pPr>
          </a:lstStyle>
          <a:p>
            <a:r>
              <a:rPr lang="en-US"/>
              <a:t>Click/tap to insert photo</a:t>
            </a:r>
          </a:p>
        </p:txBody>
      </p:sp>
      <p:sp>
        <p:nvSpPr>
          <p:cNvPr id="24" name="One-line description of process"/>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27" name="Capabilities 5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3" y="457200"/>
            <a:ext cx="11024300" cy="553998"/>
          </a:xfrm>
          <a:prstGeom prst="rect">
            <a:avLst/>
          </a:prstGeom>
        </p:spPr>
        <p:txBody>
          <a:bodyPr lIns="0" tIns="0" rIns="0" bIns="0"/>
          <a:lstStyle>
            <a:lvl1pPr>
              <a:defRPr baseline="0"/>
            </a:lvl1pPr>
          </a:lstStyle>
          <a:p>
            <a:r>
              <a:rPr lang="en-US"/>
              <a:t>Capabilities (5)</a:t>
            </a:r>
          </a:p>
        </p:txBody>
      </p:sp>
    </p:spTree>
    <p:extLst>
      <p:ext uri="{BB962C8B-B14F-4D97-AF65-F5344CB8AC3E}">
        <p14:creationId xmlns:p14="http://schemas.microsoft.com/office/powerpoint/2010/main" val="39882539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livery Approach 1">
    <p:spTree>
      <p:nvGrpSpPr>
        <p:cNvPr id="1" name=""/>
        <p:cNvGrpSpPr/>
        <p:nvPr/>
      </p:nvGrpSpPr>
      <p:grpSpPr>
        <a:xfrm>
          <a:off x="0" y="0"/>
          <a:ext cx="0" cy="0"/>
          <a:chOff x="0" y="0"/>
          <a:chExt cx="0" cy="0"/>
        </a:xfrm>
      </p:grpSpPr>
      <p:sp>
        <p:nvSpPr>
          <p:cNvPr id="42" name="Delivery"/>
          <p:cNvSpPr>
            <a:spLocks noGrp="1"/>
          </p:cNvSpPr>
          <p:nvPr>
            <p:ph type="body" sz="quarter" idx="40" hasCustomPrompt="1"/>
          </p:nvPr>
        </p:nvSpPr>
        <p:spPr>
          <a:xfrm>
            <a:off x="9991622" y="6024970"/>
            <a:ext cx="1552515" cy="246221"/>
          </a:xfrm>
          <a:prstGeom prst="rect">
            <a:avLst/>
          </a:prstGeom>
        </p:spPr>
        <p:txBody>
          <a:bodyPr lIns="0" tIns="0" rIns="0" bIns="0" anchor="t" anchorCtr="0"/>
          <a:lstStyle>
            <a:lvl1pPr marL="0" indent="0" algn="r">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Delivery</a:t>
            </a:r>
          </a:p>
        </p:txBody>
      </p:sp>
      <p:sp>
        <p:nvSpPr>
          <p:cNvPr id="24" name="Timeline marker: delivery" descr="connector">
            <a:extLst>
              <a:ext uri="{FF2B5EF4-FFF2-40B4-BE49-F238E27FC236}">
                <a16:creationId xmlns:a16="http://schemas.microsoft.com/office/drawing/2014/main" id="{AC0CB671-F4F6-47BF-86AE-B18F3D7F2AF3}"/>
              </a:ext>
            </a:extLst>
          </p:cNvPr>
          <p:cNvSpPr/>
          <p:nvPr userDrawn="1"/>
        </p:nvSpPr>
        <p:spPr bwMode="auto">
          <a:xfrm>
            <a:off x="11559184" y="5908907"/>
            <a:ext cx="110826" cy="110826"/>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hase 3 duration"/>
          <p:cNvSpPr>
            <a:spLocks noGrp="1"/>
          </p:cNvSpPr>
          <p:nvPr>
            <p:ph type="body" sz="quarter" idx="39" hasCustomPrompt="1"/>
          </p:nvPr>
        </p:nvSpPr>
        <p:spPr>
          <a:xfrm>
            <a:off x="8249157" y="6024970"/>
            <a:ext cx="152043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23" name="Timeline marker: phase 3" descr="oval connector">
            <a:extLst>
              <a:ext uri="{FF2B5EF4-FFF2-40B4-BE49-F238E27FC236}">
                <a16:creationId xmlns:a16="http://schemas.microsoft.com/office/drawing/2014/main" id="{B23BCDD0-A1F7-44B1-B01A-07EB442D1480}"/>
              </a:ext>
            </a:extLst>
          </p:cNvPr>
          <p:cNvSpPr/>
          <p:nvPr userDrawn="1"/>
        </p:nvSpPr>
        <p:spPr bwMode="auto">
          <a:xfrm>
            <a:off x="8120569" y="5908907"/>
            <a:ext cx="110826" cy="11082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Phase 2 duration"/>
          <p:cNvSpPr>
            <a:spLocks noGrp="1"/>
          </p:cNvSpPr>
          <p:nvPr>
            <p:ph type="body" sz="quarter" idx="38" hasCustomPrompt="1"/>
          </p:nvPr>
        </p:nvSpPr>
        <p:spPr>
          <a:xfrm>
            <a:off x="4460307" y="6024970"/>
            <a:ext cx="164592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25" name="Timeline marker: phase 2" descr="connector oval">
            <a:extLst>
              <a:ext uri="{FF2B5EF4-FFF2-40B4-BE49-F238E27FC236}">
                <a16:creationId xmlns:a16="http://schemas.microsoft.com/office/drawing/2014/main" id="{221FC13D-77E3-4CA3-8ECF-8A11C6462E50}"/>
              </a:ext>
            </a:extLst>
          </p:cNvPr>
          <p:cNvSpPr/>
          <p:nvPr userDrawn="1"/>
        </p:nvSpPr>
        <p:spPr bwMode="auto">
          <a:xfrm>
            <a:off x="4320701" y="590708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hase1 duration"/>
          <p:cNvSpPr>
            <a:spLocks noGrp="1"/>
          </p:cNvSpPr>
          <p:nvPr>
            <p:ph type="body" sz="quarter" idx="22" hasCustomPrompt="1"/>
          </p:nvPr>
        </p:nvSpPr>
        <p:spPr>
          <a:xfrm>
            <a:off x="673560" y="6024970"/>
            <a:ext cx="164592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One-two days</a:t>
            </a:r>
          </a:p>
        </p:txBody>
      </p:sp>
      <p:sp>
        <p:nvSpPr>
          <p:cNvPr id="22" name="Timeline marker: start/phase 1" descr="oval connector">
            <a:extLst>
              <a:ext uri="{FF2B5EF4-FFF2-40B4-BE49-F238E27FC236}">
                <a16:creationId xmlns:a16="http://schemas.microsoft.com/office/drawing/2014/main" id="{7D4C1B0E-1BB2-4C4C-B617-169BF325F523}"/>
              </a:ext>
            </a:extLst>
          </p:cNvPr>
          <p:cNvSpPr/>
          <p:nvPr userDrawn="1"/>
        </p:nvSpPr>
        <p:spPr bwMode="auto">
          <a:xfrm>
            <a:off x="532861" y="5907087"/>
            <a:ext cx="110826" cy="110826"/>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Timeline" descr="line connector">
            <a:extLst>
              <a:ext uri="{FF2B5EF4-FFF2-40B4-BE49-F238E27FC236}">
                <a16:creationId xmlns:a16="http://schemas.microsoft.com/office/drawing/2014/main" id="{A8706D19-1E54-4362-9F35-36B54FAF5E77}"/>
              </a:ext>
            </a:extLst>
          </p:cNvPr>
          <p:cNvCxnSpPr/>
          <p:nvPr userDrawn="1"/>
        </p:nvCxnSpPr>
        <p:spPr>
          <a:xfrm>
            <a:off x="621783" y="5971381"/>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Phase 3 description/list">
            <a:extLst>
              <a:ext uri="{FF2B5EF4-FFF2-40B4-BE49-F238E27FC236}">
                <a16:creationId xmlns:a16="http://schemas.microsoft.com/office/drawing/2014/main" id="{87520188-C484-4CE7-A88A-01D8AEEDF0C7}"/>
              </a:ext>
            </a:extLst>
          </p:cNvPr>
          <p:cNvSpPr>
            <a:spLocks noGrp="1"/>
          </p:cNvSpPr>
          <p:nvPr>
            <p:ph type="body" sz="quarter" idx="42" hasCustomPrompt="1"/>
          </p:nvPr>
        </p:nvSpPr>
        <p:spPr>
          <a:xfrm>
            <a:off x="8169855" y="2174233"/>
            <a:ext cx="3429000" cy="2683425"/>
          </a:xfrm>
          <a:prstGeom prst="rect">
            <a:avLst/>
          </a:prstGeom>
          <a:solidFill>
            <a:schemeClr val="bg1"/>
          </a:solidFill>
        </p:spPr>
        <p:txBody>
          <a:bodyPr lIns="0" tIns="0" rIns="0" bIns="0" anchor="t" anchorCtr="0">
            <a:noAutofit/>
          </a:bodyPr>
          <a:lstStyle>
            <a:lvl1pPr marL="176180" indent="-176180" algn="l" defTabSz="932293"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5" name="Phase 3 heading"/>
          <p:cNvSpPr>
            <a:spLocks noGrp="1"/>
          </p:cNvSpPr>
          <p:nvPr>
            <p:ph type="body" sz="quarter" idx="36" hasCustomPrompt="1"/>
          </p:nvPr>
        </p:nvSpPr>
        <p:spPr>
          <a:xfrm>
            <a:off x="8188099" y="1428106"/>
            <a:ext cx="3429000" cy="307777"/>
          </a:xfrm>
          <a:prstGeom prst="rect">
            <a:avLst/>
          </a:prstGeom>
        </p:spPr>
        <p:txBody>
          <a:bodyPr lIns="0" tIns="0" rIns="0" bIns="0" anchor="t" anchorCtr="0">
            <a:noAutofit/>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Heading</a:t>
            </a:r>
          </a:p>
          <a:p>
            <a:pPr lvl="0"/>
            <a:endParaRPr lang="en-US"/>
          </a:p>
        </p:txBody>
      </p:sp>
      <p:sp>
        <p:nvSpPr>
          <p:cNvPr id="29" name="Phase 2 description/list">
            <a:extLst>
              <a:ext uri="{FF2B5EF4-FFF2-40B4-BE49-F238E27FC236}">
                <a16:creationId xmlns:a16="http://schemas.microsoft.com/office/drawing/2014/main" id="{2F27AACD-60BA-4270-B344-2EF93817C7CD}"/>
              </a:ext>
            </a:extLst>
          </p:cNvPr>
          <p:cNvSpPr>
            <a:spLocks noGrp="1"/>
          </p:cNvSpPr>
          <p:nvPr>
            <p:ph type="body" sz="quarter" idx="41" hasCustomPrompt="1"/>
          </p:nvPr>
        </p:nvSpPr>
        <p:spPr>
          <a:xfrm>
            <a:off x="4379882" y="2174233"/>
            <a:ext cx="3429000" cy="2683425"/>
          </a:xfrm>
          <a:prstGeom prst="rect">
            <a:avLst/>
          </a:prstGeom>
          <a:solidFill>
            <a:schemeClr val="bg1"/>
          </a:solidFill>
        </p:spPr>
        <p:txBody>
          <a:bodyPr lIns="0" tIns="0" rIns="0" bIns="0" anchor="t" anchorCtr="0">
            <a:noAutofit/>
          </a:bodyPr>
          <a:lstStyle>
            <a:lvl1pPr marL="176180" indent="-176180" algn="l" defTabSz="932293"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3" name="Phase 2 heading"/>
          <p:cNvSpPr>
            <a:spLocks noGrp="1"/>
          </p:cNvSpPr>
          <p:nvPr>
            <p:ph type="body" sz="quarter" idx="34" hasCustomPrompt="1"/>
          </p:nvPr>
        </p:nvSpPr>
        <p:spPr>
          <a:xfrm>
            <a:off x="4389003" y="1428106"/>
            <a:ext cx="34290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28" name="Phase 1 description/list">
            <a:extLst>
              <a:ext uri="{FF2B5EF4-FFF2-40B4-BE49-F238E27FC236}">
                <a16:creationId xmlns:a16="http://schemas.microsoft.com/office/drawing/2014/main" id="{011A5818-7FF6-4D8E-B020-DCAAD826A894}"/>
              </a:ext>
            </a:extLst>
          </p:cNvPr>
          <p:cNvSpPr>
            <a:spLocks noGrp="1"/>
          </p:cNvSpPr>
          <p:nvPr>
            <p:ph type="body" sz="quarter" idx="16" hasCustomPrompt="1"/>
          </p:nvPr>
        </p:nvSpPr>
        <p:spPr>
          <a:xfrm>
            <a:off x="589907" y="2174233"/>
            <a:ext cx="3429000" cy="2683425"/>
          </a:xfrm>
          <a:prstGeom prst="rect">
            <a:avLst/>
          </a:prstGeom>
          <a:solidFill>
            <a:schemeClr val="bg1"/>
          </a:solidFill>
        </p:spPr>
        <p:txBody>
          <a:bodyPr lIns="0" tIns="0" rIns="0" bIns="0" anchor="t" anchorCtr="0">
            <a:noAutofit/>
          </a:bodyPr>
          <a:lstStyle>
            <a:lvl1pPr marL="176180" indent="-176180" algn="l" defTabSz="932293" fontAlgn="base">
              <a:spcBef>
                <a:spcPct val="0"/>
              </a:spcBef>
              <a:spcAft>
                <a:spcPct val="0"/>
              </a:spcAft>
              <a:buSzTx/>
              <a:buFont typeface="Wingdings" panose="05000000000000000000" pitchFamily="2" charset="2"/>
              <a:buChar char=""/>
              <a:tabLst/>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1" name="Phase 1 heading"/>
          <p:cNvSpPr>
            <a:spLocks noGrp="1"/>
          </p:cNvSpPr>
          <p:nvPr>
            <p:ph type="body" sz="quarter" idx="33" hasCustomPrompt="1"/>
          </p:nvPr>
        </p:nvSpPr>
        <p:spPr>
          <a:xfrm>
            <a:off x="589907" y="1428106"/>
            <a:ext cx="34290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18" name="Delivery approach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92799" y="457200"/>
            <a:ext cx="11024300" cy="553998"/>
          </a:xfrm>
          <a:prstGeom prst="rect">
            <a:avLst/>
          </a:prstGeom>
        </p:spPr>
        <p:txBody>
          <a:bodyPr lIns="0" tIns="0" rIns="0" bIns="0"/>
          <a:lstStyle>
            <a:lvl1pPr>
              <a:defRPr baseline="0"/>
            </a:lvl1pPr>
          </a:lstStyle>
          <a:p>
            <a:r>
              <a:rPr lang="en-US"/>
              <a:t>Delivery approach (1) (3 columns with timeline)</a:t>
            </a:r>
          </a:p>
        </p:txBody>
      </p:sp>
    </p:spTree>
    <p:extLst>
      <p:ext uri="{BB962C8B-B14F-4D97-AF65-F5344CB8AC3E}">
        <p14:creationId xmlns:p14="http://schemas.microsoft.com/office/powerpoint/2010/main" val="220228915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livery Approach 1 (4 items)">
    <p:spTree>
      <p:nvGrpSpPr>
        <p:cNvPr id="1" name=""/>
        <p:cNvGrpSpPr/>
        <p:nvPr/>
      </p:nvGrpSpPr>
      <p:grpSpPr>
        <a:xfrm>
          <a:off x="0" y="0"/>
          <a:ext cx="0" cy="0"/>
          <a:chOff x="0" y="0"/>
          <a:chExt cx="0" cy="0"/>
        </a:xfrm>
      </p:grpSpPr>
      <p:sp>
        <p:nvSpPr>
          <p:cNvPr id="32" name="Delivery">
            <a:extLst>
              <a:ext uri="{FF2B5EF4-FFF2-40B4-BE49-F238E27FC236}">
                <a16:creationId xmlns:a16="http://schemas.microsoft.com/office/drawing/2014/main" id="{5CD49315-8A82-4E6B-8460-7B60869E5229}"/>
              </a:ext>
            </a:extLst>
          </p:cNvPr>
          <p:cNvSpPr>
            <a:spLocks noGrp="1"/>
          </p:cNvSpPr>
          <p:nvPr>
            <p:ph type="body" sz="quarter" idx="40" hasCustomPrompt="1"/>
          </p:nvPr>
        </p:nvSpPr>
        <p:spPr>
          <a:xfrm>
            <a:off x="10729241" y="6024970"/>
            <a:ext cx="814897" cy="366686"/>
          </a:xfrm>
          <a:prstGeom prst="rect">
            <a:avLst/>
          </a:prstGeom>
        </p:spPr>
        <p:txBody>
          <a:bodyPr lIns="0" tIns="0" rIns="0" bIns="0" anchor="t" anchorCtr="0"/>
          <a:lstStyle>
            <a:lvl1pPr marL="0" indent="0" algn="r">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Delivery</a:t>
            </a:r>
          </a:p>
        </p:txBody>
      </p:sp>
      <p:sp>
        <p:nvSpPr>
          <p:cNvPr id="24" name="Timeline marker: delivery" descr="connector">
            <a:extLst>
              <a:ext uri="{FF2B5EF4-FFF2-40B4-BE49-F238E27FC236}">
                <a16:creationId xmlns:a16="http://schemas.microsoft.com/office/drawing/2014/main" id="{AC0CB671-F4F6-47BF-86AE-B18F3D7F2AF3}"/>
              </a:ext>
            </a:extLst>
          </p:cNvPr>
          <p:cNvSpPr/>
          <p:nvPr userDrawn="1"/>
        </p:nvSpPr>
        <p:spPr bwMode="auto">
          <a:xfrm>
            <a:off x="11559184" y="5907997"/>
            <a:ext cx="110826" cy="110826"/>
          </a:xfrm>
          <a:prstGeom prst="ellips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Phase 4 duration"/>
          <p:cNvSpPr>
            <a:spLocks noGrp="1"/>
          </p:cNvSpPr>
          <p:nvPr>
            <p:ph type="body" sz="quarter" idx="39" hasCustomPrompt="1"/>
          </p:nvPr>
        </p:nvSpPr>
        <p:spPr>
          <a:xfrm>
            <a:off x="9200507" y="6024970"/>
            <a:ext cx="152043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23" name="Timeline marker: phase 4" descr="oval connector">
            <a:extLst>
              <a:ext uri="{FF2B5EF4-FFF2-40B4-BE49-F238E27FC236}">
                <a16:creationId xmlns:a16="http://schemas.microsoft.com/office/drawing/2014/main" id="{B23BCDD0-A1F7-44B1-B01A-07EB442D1480}"/>
              </a:ext>
            </a:extLst>
          </p:cNvPr>
          <p:cNvSpPr/>
          <p:nvPr userDrawn="1"/>
        </p:nvSpPr>
        <p:spPr bwMode="auto">
          <a:xfrm>
            <a:off x="9053447" y="5907997"/>
            <a:ext cx="110826" cy="110826"/>
          </a:xfrm>
          <a:prstGeom prst="ellips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Phase 3 duration">
            <a:extLst>
              <a:ext uri="{FF2B5EF4-FFF2-40B4-BE49-F238E27FC236}">
                <a16:creationId xmlns:a16="http://schemas.microsoft.com/office/drawing/2014/main" id="{5BBB8539-FCCA-4536-AC17-0283D695D09D}"/>
              </a:ext>
            </a:extLst>
          </p:cNvPr>
          <p:cNvSpPr>
            <a:spLocks noGrp="1"/>
          </p:cNvSpPr>
          <p:nvPr>
            <p:ph type="body" sz="quarter" idx="45" hasCustomPrompt="1"/>
          </p:nvPr>
        </p:nvSpPr>
        <p:spPr>
          <a:xfrm>
            <a:off x="6413714" y="6024970"/>
            <a:ext cx="164592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26" name="Timeline marker: phase 3" descr="connector oval">
            <a:extLst>
              <a:ext uri="{FF2B5EF4-FFF2-40B4-BE49-F238E27FC236}">
                <a16:creationId xmlns:a16="http://schemas.microsoft.com/office/drawing/2014/main" id="{383E19EB-B8F3-4EB9-B017-24CC5BE56C90}"/>
              </a:ext>
            </a:extLst>
          </p:cNvPr>
          <p:cNvSpPr/>
          <p:nvPr userDrawn="1"/>
        </p:nvSpPr>
        <p:spPr bwMode="auto">
          <a:xfrm>
            <a:off x="6256702" y="590799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Phase 2 duration"/>
          <p:cNvSpPr>
            <a:spLocks noGrp="1"/>
          </p:cNvSpPr>
          <p:nvPr>
            <p:ph type="body" sz="quarter" idx="38" hasCustomPrompt="1"/>
          </p:nvPr>
        </p:nvSpPr>
        <p:spPr>
          <a:xfrm>
            <a:off x="3573269" y="6024970"/>
            <a:ext cx="164592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&lt;duration&gt;</a:t>
            </a:r>
          </a:p>
        </p:txBody>
      </p:sp>
      <p:sp>
        <p:nvSpPr>
          <p:cNvPr id="25" name="Timeline marker: phase 2" descr="connector oval">
            <a:extLst>
              <a:ext uri="{FF2B5EF4-FFF2-40B4-BE49-F238E27FC236}">
                <a16:creationId xmlns:a16="http://schemas.microsoft.com/office/drawing/2014/main" id="{221FC13D-77E3-4CA3-8ECF-8A11C6462E50}"/>
              </a:ext>
            </a:extLst>
          </p:cNvPr>
          <p:cNvSpPr/>
          <p:nvPr userDrawn="1"/>
        </p:nvSpPr>
        <p:spPr bwMode="auto">
          <a:xfrm>
            <a:off x="3416257" y="5907997"/>
            <a:ext cx="110826" cy="110826"/>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Phase 1 duration"/>
          <p:cNvSpPr>
            <a:spLocks noGrp="1"/>
          </p:cNvSpPr>
          <p:nvPr>
            <p:ph type="body" sz="quarter" idx="22" hasCustomPrompt="1"/>
          </p:nvPr>
        </p:nvSpPr>
        <p:spPr>
          <a:xfrm>
            <a:off x="673560" y="6024970"/>
            <a:ext cx="1645920" cy="246221"/>
          </a:xfrm>
          <a:prstGeom prst="rect">
            <a:avLst/>
          </a:prstGeom>
        </p:spPr>
        <p:txBody>
          <a:bodyPr lIns="0" tIns="0" rIns="0" bIns="0" anchor="t" anchorCtr="0"/>
          <a:lstStyle>
            <a:lvl1pPr marL="0" indent="0">
              <a:spcBef>
                <a:spcPts val="0"/>
              </a:spcBef>
              <a:buNone/>
              <a:defRPr sz="1600" baseline="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One-two days</a:t>
            </a:r>
          </a:p>
        </p:txBody>
      </p:sp>
      <p:sp>
        <p:nvSpPr>
          <p:cNvPr id="22" name="Timeline marker: start/phase 1" descr="oval connector">
            <a:extLst>
              <a:ext uri="{FF2B5EF4-FFF2-40B4-BE49-F238E27FC236}">
                <a16:creationId xmlns:a16="http://schemas.microsoft.com/office/drawing/2014/main" id="{7D4C1B0E-1BB2-4C4C-B617-169BF325F523}"/>
              </a:ext>
            </a:extLst>
          </p:cNvPr>
          <p:cNvSpPr/>
          <p:nvPr userDrawn="1"/>
        </p:nvSpPr>
        <p:spPr bwMode="auto">
          <a:xfrm>
            <a:off x="532861" y="5907997"/>
            <a:ext cx="110826" cy="110826"/>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Timeline" descr="line connector">
            <a:extLst>
              <a:ext uri="{FF2B5EF4-FFF2-40B4-BE49-F238E27FC236}">
                <a16:creationId xmlns:a16="http://schemas.microsoft.com/office/drawing/2014/main" id="{A8706D19-1E54-4362-9F35-36B54FAF5E77}"/>
              </a:ext>
            </a:extLst>
          </p:cNvPr>
          <p:cNvCxnSpPr/>
          <p:nvPr userDrawn="1"/>
        </p:nvCxnSpPr>
        <p:spPr>
          <a:xfrm>
            <a:off x="621783" y="5963410"/>
            <a:ext cx="109728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Phase 4 description/list">
            <a:extLst>
              <a:ext uri="{FF2B5EF4-FFF2-40B4-BE49-F238E27FC236}">
                <a16:creationId xmlns:a16="http://schemas.microsoft.com/office/drawing/2014/main" id="{E88E2F4F-52AC-49AB-A376-3BC770311A53}"/>
              </a:ext>
            </a:extLst>
          </p:cNvPr>
          <p:cNvSpPr>
            <a:spLocks noGrp="1"/>
          </p:cNvSpPr>
          <p:nvPr>
            <p:ph type="body" sz="quarter" idx="44" hasCustomPrompt="1"/>
          </p:nvPr>
        </p:nvSpPr>
        <p:spPr>
          <a:xfrm>
            <a:off x="9068961" y="2174233"/>
            <a:ext cx="2514600" cy="2683425"/>
          </a:xfrm>
          <a:prstGeom prst="rect">
            <a:avLst/>
          </a:prstGeom>
          <a:solidFill>
            <a:schemeClr val="bg1"/>
          </a:solidFill>
        </p:spPr>
        <p:txBody>
          <a:bodyPr lIns="0" tIns="0" rIns="0" bIns="0" anchor="t" anchorCtr="0">
            <a:noAutofit/>
          </a:bodyPr>
          <a:lstStyle>
            <a:lvl1pPr marL="176180" indent="-176180" algn="l" defTabSz="932293"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19" name="Phase 4 heading">
            <a:extLst>
              <a:ext uri="{FF2B5EF4-FFF2-40B4-BE49-F238E27FC236}">
                <a16:creationId xmlns:a16="http://schemas.microsoft.com/office/drawing/2014/main" id="{1C02D2F4-4234-4A53-B7F7-596A3B1E1A97}"/>
              </a:ext>
            </a:extLst>
          </p:cNvPr>
          <p:cNvSpPr>
            <a:spLocks noGrp="1"/>
          </p:cNvSpPr>
          <p:nvPr>
            <p:ph type="body" sz="quarter" idx="43" hasCustomPrompt="1"/>
          </p:nvPr>
        </p:nvSpPr>
        <p:spPr>
          <a:xfrm>
            <a:off x="9087204" y="1428106"/>
            <a:ext cx="25146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30" name="Phase 3 description/list">
            <a:extLst>
              <a:ext uri="{FF2B5EF4-FFF2-40B4-BE49-F238E27FC236}">
                <a16:creationId xmlns:a16="http://schemas.microsoft.com/office/drawing/2014/main" id="{87520188-C484-4CE7-A88A-01D8AEEDF0C7}"/>
              </a:ext>
            </a:extLst>
          </p:cNvPr>
          <p:cNvSpPr>
            <a:spLocks noGrp="1"/>
          </p:cNvSpPr>
          <p:nvPr>
            <p:ph type="body" sz="quarter" idx="42" hasCustomPrompt="1"/>
          </p:nvPr>
        </p:nvSpPr>
        <p:spPr>
          <a:xfrm>
            <a:off x="6242608" y="2174233"/>
            <a:ext cx="2514600" cy="2683425"/>
          </a:xfrm>
          <a:prstGeom prst="rect">
            <a:avLst/>
          </a:prstGeom>
          <a:solidFill>
            <a:schemeClr val="bg1"/>
          </a:solidFill>
        </p:spPr>
        <p:txBody>
          <a:bodyPr lIns="0" tIns="0" rIns="0" bIns="0" anchor="t" anchorCtr="0">
            <a:noAutofit/>
          </a:bodyPr>
          <a:lstStyle>
            <a:lvl1pPr marL="176180" indent="-176180" algn="l" defTabSz="932293"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5" name="Phase 3 heading"/>
          <p:cNvSpPr>
            <a:spLocks noGrp="1"/>
          </p:cNvSpPr>
          <p:nvPr>
            <p:ph type="body" sz="quarter" idx="36" hasCustomPrompt="1"/>
          </p:nvPr>
        </p:nvSpPr>
        <p:spPr>
          <a:xfrm>
            <a:off x="6254772" y="1428106"/>
            <a:ext cx="25146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29" name="Phase 2 description/list">
            <a:extLst>
              <a:ext uri="{FF2B5EF4-FFF2-40B4-BE49-F238E27FC236}">
                <a16:creationId xmlns:a16="http://schemas.microsoft.com/office/drawing/2014/main" id="{2F27AACD-60BA-4270-B344-2EF93817C7CD}"/>
              </a:ext>
            </a:extLst>
          </p:cNvPr>
          <p:cNvSpPr>
            <a:spLocks noGrp="1"/>
          </p:cNvSpPr>
          <p:nvPr>
            <p:ph type="body" sz="quarter" idx="41" hasCustomPrompt="1"/>
          </p:nvPr>
        </p:nvSpPr>
        <p:spPr>
          <a:xfrm>
            <a:off x="3416257" y="2174233"/>
            <a:ext cx="2514600" cy="2683425"/>
          </a:xfrm>
          <a:prstGeom prst="rect">
            <a:avLst/>
          </a:prstGeom>
          <a:solidFill>
            <a:schemeClr val="bg1"/>
          </a:solidFill>
        </p:spPr>
        <p:txBody>
          <a:bodyPr lIns="0" tIns="0" rIns="0" bIns="0" anchor="t" anchorCtr="0">
            <a:noAutofit/>
          </a:bodyPr>
          <a:lstStyle>
            <a:lvl1pPr marL="176180" indent="-176180" algn="l" defTabSz="932293"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3" name="Phase 2 heading"/>
          <p:cNvSpPr>
            <a:spLocks noGrp="1"/>
          </p:cNvSpPr>
          <p:nvPr>
            <p:ph type="body" sz="quarter" idx="34" hasCustomPrompt="1"/>
          </p:nvPr>
        </p:nvSpPr>
        <p:spPr>
          <a:xfrm>
            <a:off x="3422339" y="1428106"/>
            <a:ext cx="25146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28" name="Phase 1 description/list">
            <a:extLst>
              <a:ext uri="{FF2B5EF4-FFF2-40B4-BE49-F238E27FC236}">
                <a16:creationId xmlns:a16="http://schemas.microsoft.com/office/drawing/2014/main" id="{011A5818-7FF6-4D8E-B020-DCAAD826A894}"/>
              </a:ext>
            </a:extLst>
          </p:cNvPr>
          <p:cNvSpPr>
            <a:spLocks noGrp="1"/>
          </p:cNvSpPr>
          <p:nvPr>
            <p:ph type="body" sz="quarter" idx="16" hasCustomPrompt="1"/>
          </p:nvPr>
        </p:nvSpPr>
        <p:spPr>
          <a:xfrm>
            <a:off x="589907" y="2174233"/>
            <a:ext cx="2514600" cy="2683425"/>
          </a:xfrm>
          <a:prstGeom prst="rect">
            <a:avLst/>
          </a:prstGeom>
          <a:solidFill>
            <a:schemeClr val="bg1"/>
          </a:solidFill>
        </p:spPr>
        <p:txBody>
          <a:bodyPr lIns="0" tIns="0" rIns="0" bIns="0" anchor="t" anchorCtr="0">
            <a:noAutofit/>
          </a:bodyPr>
          <a:lstStyle>
            <a:lvl1pPr marL="176180" indent="-176180" algn="l" defTabSz="932293" fontAlgn="base">
              <a:spcBef>
                <a:spcPct val="0"/>
              </a:spcBef>
              <a:spcAft>
                <a:spcPct val="0"/>
              </a:spcAft>
              <a:buSzTx/>
              <a:buFont typeface="Wingdings" panose="05000000000000000000" pitchFamily="2" charset="2"/>
              <a:buChar cha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lvl="0"/>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Lorem ipsum dolor sit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amet</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consectetur</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adipiscing</a:t>
            </a:r>
            <a:r>
              <a:rPr lang="en-US">
                <a:solidFill>
                  <a:srgbClr val="1A1A1A"/>
                </a:solidFill>
                <a:latin typeface="Segoe UI" panose="020B0502040204020203" pitchFamily="34" charset="0"/>
                <a:ea typeface="Segoe UI" panose="020B0502040204020203" pitchFamily="34" charset="0"/>
                <a:cs typeface="Segoe UI" panose="020B0502040204020203" pitchFamily="34" charset="0"/>
              </a:rPr>
              <a:t> </a:t>
            </a:r>
            <a:r>
              <a:rPr lang="en-US" err="1">
                <a:solidFill>
                  <a:srgbClr val="1A1A1A"/>
                </a:solidFill>
                <a:latin typeface="Segoe UI" panose="020B0502040204020203" pitchFamily="34" charset="0"/>
                <a:ea typeface="Segoe UI" panose="020B0502040204020203" pitchFamily="34" charset="0"/>
                <a:cs typeface="Segoe UI" panose="020B0502040204020203" pitchFamily="34" charset="0"/>
              </a:rPr>
              <a:t>elit</a:t>
            </a:r>
            <a:endParaRPr lang="en-US"/>
          </a:p>
        </p:txBody>
      </p:sp>
      <p:sp>
        <p:nvSpPr>
          <p:cNvPr id="31" name="Phase 1 heading"/>
          <p:cNvSpPr>
            <a:spLocks noGrp="1"/>
          </p:cNvSpPr>
          <p:nvPr>
            <p:ph type="body" sz="quarter" idx="33" hasCustomPrompt="1"/>
          </p:nvPr>
        </p:nvSpPr>
        <p:spPr>
          <a:xfrm>
            <a:off x="589907" y="1428106"/>
            <a:ext cx="2514600" cy="307777"/>
          </a:xfrm>
          <a:prstGeom prst="rect">
            <a:avLst/>
          </a:prstGeom>
        </p:spPr>
        <p:txBody>
          <a:bodyPr lIns="0" tIns="0" rIns="0" bIns="0" anchor="t" anchorCtr="0">
            <a:noAutofit/>
          </a:bodyPr>
          <a:lstStyle>
            <a:lvl1pPr marL="0" indent="0" algn="l">
              <a:lnSpc>
                <a:spcPct val="100000"/>
              </a:lnSpc>
              <a:spcAft>
                <a:spcPts val="0"/>
              </a:spcAft>
              <a:buNone/>
              <a:defRPr sz="2000" b="0">
                <a:solidFill>
                  <a:schemeClr val="accent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18" name="Delivery approach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92799" y="457200"/>
            <a:ext cx="11024300" cy="553998"/>
          </a:xfrm>
          <a:prstGeom prst="rect">
            <a:avLst/>
          </a:prstGeom>
        </p:spPr>
        <p:txBody>
          <a:bodyPr lIns="0" tIns="0" rIns="0" bIns="0"/>
          <a:lstStyle>
            <a:lvl1pPr>
              <a:defRPr baseline="0"/>
            </a:lvl1pPr>
          </a:lstStyle>
          <a:p>
            <a:r>
              <a:rPr lang="en-US"/>
              <a:t>Delivery approach (1) (4 columns with timeline)</a:t>
            </a:r>
          </a:p>
        </p:txBody>
      </p:sp>
    </p:spTree>
    <p:extLst>
      <p:ext uri="{BB962C8B-B14F-4D97-AF65-F5344CB8AC3E}">
        <p14:creationId xmlns:p14="http://schemas.microsoft.com/office/powerpoint/2010/main" val="2537397345"/>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5995" y="1487623"/>
            <a:ext cx="11306469" cy="1612493"/>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59635"/>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livery Approach 2">
    <p:spTree>
      <p:nvGrpSpPr>
        <p:cNvPr id="1" name=""/>
        <p:cNvGrpSpPr/>
        <p:nvPr/>
      </p:nvGrpSpPr>
      <p:grpSpPr>
        <a:xfrm>
          <a:off x="0" y="0"/>
          <a:ext cx="0" cy="0"/>
          <a:chOff x="0" y="0"/>
          <a:chExt cx="0" cy="0"/>
        </a:xfrm>
      </p:grpSpPr>
      <p:sp>
        <p:nvSpPr>
          <p:cNvPr id="26" name="Step 4 description">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9092555" y="1893187"/>
            <a:ext cx="25146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5" name="Step 4 heading">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092555" y="1432252"/>
            <a:ext cx="25146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four</a:t>
            </a:r>
          </a:p>
        </p:txBody>
      </p:sp>
      <p:sp>
        <p:nvSpPr>
          <p:cNvPr id="30" name="Step 3 description">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6257791" y="1893187"/>
            <a:ext cx="25146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9" name="Step 3 heading">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57791" y="1432252"/>
            <a:ext cx="25146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three</a:t>
            </a:r>
          </a:p>
        </p:txBody>
      </p:sp>
      <p:sp>
        <p:nvSpPr>
          <p:cNvPr id="28" name="Step 2 description">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3423027" y="1886649"/>
            <a:ext cx="25146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7" name="Step 2 heading">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23027" y="1432252"/>
            <a:ext cx="25146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two</a:t>
            </a:r>
          </a:p>
        </p:txBody>
      </p:sp>
      <p:sp>
        <p:nvSpPr>
          <p:cNvPr id="21" name="Step 1 description">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8263" y="1893187"/>
            <a:ext cx="25146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17" name="Step 1 heading">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3" y="1432252"/>
            <a:ext cx="25146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one</a:t>
            </a:r>
          </a:p>
        </p:txBody>
      </p:sp>
      <p:sp>
        <p:nvSpPr>
          <p:cNvPr id="11" name="Delivery approach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2" y="457200"/>
            <a:ext cx="11024300" cy="553998"/>
          </a:xfrm>
          <a:prstGeom prst="rect">
            <a:avLst/>
          </a:prstGeom>
        </p:spPr>
        <p:txBody>
          <a:bodyPr lIns="0" tIns="0" rIns="0" bIns="0"/>
          <a:lstStyle>
            <a:lvl1pPr>
              <a:defRPr baseline="0"/>
            </a:lvl1pPr>
          </a:lstStyle>
          <a:p>
            <a:r>
              <a:rPr lang="en-US"/>
              <a:t>Delivery approach (2) (4 columns)</a:t>
            </a:r>
          </a:p>
        </p:txBody>
      </p:sp>
    </p:spTree>
    <p:extLst>
      <p:ext uri="{BB962C8B-B14F-4D97-AF65-F5344CB8AC3E}">
        <p14:creationId xmlns:p14="http://schemas.microsoft.com/office/powerpoint/2010/main" val="136644655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livery Approach 2 (3 items)">
    <p:spTree>
      <p:nvGrpSpPr>
        <p:cNvPr id="1" name=""/>
        <p:cNvGrpSpPr/>
        <p:nvPr/>
      </p:nvGrpSpPr>
      <p:grpSpPr>
        <a:xfrm>
          <a:off x="0" y="0"/>
          <a:ext cx="0" cy="0"/>
          <a:chOff x="0" y="0"/>
          <a:chExt cx="0" cy="0"/>
        </a:xfrm>
      </p:grpSpPr>
      <p:sp>
        <p:nvSpPr>
          <p:cNvPr id="26" name="Step 3 description">
            <a:extLst>
              <a:ext uri="{FF2B5EF4-FFF2-40B4-BE49-F238E27FC236}">
                <a16:creationId xmlns:a16="http://schemas.microsoft.com/office/drawing/2014/main" id="{C893A825-4F66-4494-BDB7-046FAE4EF913}"/>
              </a:ext>
            </a:extLst>
          </p:cNvPr>
          <p:cNvSpPr>
            <a:spLocks noGrp="1"/>
          </p:cNvSpPr>
          <p:nvPr>
            <p:ph type="body" sz="quarter" idx="28" hasCustomPrompt="1"/>
          </p:nvPr>
        </p:nvSpPr>
        <p:spPr>
          <a:xfrm>
            <a:off x="8174184" y="1893187"/>
            <a:ext cx="34290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5" name="Step 3 heading">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8174184" y="1432252"/>
            <a:ext cx="34290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three</a:t>
            </a:r>
          </a:p>
        </p:txBody>
      </p:sp>
      <p:sp>
        <p:nvSpPr>
          <p:cNvPr id="28" name="Step 2 description">
            <a:extLst>
              <a:ext uri="{FF2B5EF4-FFF2-40B4-BE49-F238E27FC236}">
                <a16:creationId xmlns:a16="http://schemas.microsoft.com/office/drawing/2014/main" id="{C893A825-4F66-4494-BDB7-046FAE4EF913}"/>
              </a:ext>
            </a:extLst>
          </p:cNvPr>
          <p:cNvSpPr>
            <a:spLocks noGrp="1"/>
          </p:cNvSpPr>
          <p:nvPr>
            <p:ph type="body" sz="quarter" idx="30" hasCustomPrompt="1"/>
          </p:nvPr>
        </p:nvSpPr>
        <p:spPr>
          <a:xfrm>
            <a:off x="4381223" y="1886649"/>
            <a:ext cx="34290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27" name="Step 2 heading">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4381223" y="1432252"/>
            <a:ext cx="34290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two</a:t>
            </a:r>
          </a:p>
        </p:txBody>
      </p:sp>
      <p:sp>
        <p:nvSpPr>
          <p:cNvPr id="21" name="Step 1 description">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8263" y="1893187"/>
            <a:ext cx="3429000" cy="3081528"/>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Lorem ipsum </a:t>
            </a:r>
            <a:r>
              <a:rPr lang="en-GB" sz="1600" err="1">
                <a:solidFill>
                  <a:srgbClr val="1A1A1A"/>
                </a:solidFill>
                <a:latin typeface="+mn-lt"/>
              </a:rPr>
              <a:t>dolor</a:t>
            </a:r>
            <a:r>
              <a:rPr lang="en-GB" sz="1600">
                <a:solidFill>
                  <a:srgbClr val="1A1A1A"/>
                </a:solidFill>
                <a:latin typeface="+mn-lt"/>
              </a:rPr>
              <a:t> sit </a:t>
            </a:r>
            <a:r>
              <a:rPr lang="en-GB" sz="1600" err="1">
                <a:solidFill>
                  <a:srgbClr val="1A1A1A"/>
                </a:solidFill>
                <a:latin typeface="+mn-lt"/>
              </a:rPr>
              <a:t>amet</a:t>
            </a:r>
            <a:r>
              <a:rPr lang="en-GB" sz="1600">
                <a:solidFill>
                  <a:srgbClr val="1A1A1A"/>
                </a:solidFill>
                <a:latin typeface="+mn-lt"/>
              </a:rPr>
              <a:t>, </a:t>
            </a:r>
            <a:r>
              <a:rPr lang="en-GB" sz="1600" err="1">
                <a:solidFill>
                  <a:srgbClr val="1A1A1A"/>
                </a:solidFill>
                <a:latin typeface="+mn-lt"/>
              </a:rPr>
              <a:t>consectetur</a:t>
            </a:r>
            <a:r>
              <a:rPr lang="en-GB" sz="1600">
                <a:solidFill>
                  <a:srgbClr val="1A1A1A"/>
                </a:solidFill>
                <a:latin typeface="+mn-lt"/>
              </a:rPr>
              <a:t> </a:t>
            </a:r>
            <a:r>
              <a:rPr lang="en-GB" sz="1600" err="1">
                <a:solidFill>
                  <a:srgbClr val="1A1A1A"/>
                </a:solidFill>
                <a:latin typeface="+mn-lt"/>
              </a:rPr>
              <a:t>adipiscing</a:t>
            </a:r>
            <a:r>
              <a:rPr lang="en-GB" sz="1600">
                <a:solidFill>
                  <a:srgbClr val="1A1A1A"/>
                </a:solidFill>
                <a:latin typeface="+mn-lt"/>
              </a:rPr>
              <a:t> </a:t>
            </a:r>
            <a:r>
              <a:rPr lang="en-GB" sz="1600" err="1">
                <a:solidFill>
                  <a:srgbClr val="1A1A1A"/>
                </a:solidFill>
                <a:latin typeface="+mn-lt"/>
              </a:rPr>
              <a:t>elit</a:t>
            </a:r>
            <a:r>
              <a:rPr lang="en-GB" sz="1600">
                <a:solidFill>
                  <a:srgbClr val="1A1A1A"/>
                </a:solidFill>
                <a:latin typeface="+mn-lt"/>
              </a:rPr>
              <a:t>. In </a:t>
            </a:r>
            <a:r>
              <a:rPr lang="en-GB" sz="1600" err="1">
                <a:solidFill>
                  <a:srgbClr val="1A1A1A"/>
                </a:solidFill>
                <a:latin typeface="+mn-lt"/>
              </a:rPr>
              <a:t>rhoncus</a:t>
            </a:r>
            <a:r>
              <a:rPr lang="en-GB" sz="1600">
                <a:solidFill>
                  <a:srgbClr val="1A1A1A"/>
                </a:solidFill>
                <a:latin typeface="+mn-lt"/>
              </a:rPr>
              <a:t> </a:t>
            </a:r>
            <a:r>
              <a:rPr lang="en-GB" sz="1600" err="1">
                <a:solidFill>
                  <a:srgbClr val="1A1A1A"/>
                </a:solidFill>
                <a:latin typeface="+mn-lt"/>
              </a:rPr>
              <a:t>lacus</a:t>
            </a:r>
            <a:r>
              <a:rPr lang="en-GB" sz="1600">
                <a:solidFill>
                  <a:srgbClr val="1A1A1A"/>
                </a:solidFill>
                <a:latin typeface="+mn-lt"/>
              </a:rPr>
              <a:t> </a:t>
            </a:r>
            <a:r>
              <a:rPr lang="en-GB" sz="1600" err="1">
                <a:solidFill>
                  <a:srgbClr val="1A1A1A"/>
                </a:solidFill>
                <a:latin typeface="+mn-lt"/>
              </a:rPr>
              <a:t>tortor</a:t>
            </a:r>
            <a:r>
              <a:rPr lang="en-GB" sz="1600">
                <a:solidFill>
                  <a:srgbClr val="1A1A1A"/>
                </a:solidFill>
                <a:latin typeface="+mn-lt"/>
              </a:rPr>
              <a:t>, </a:t>
            </a:r>
            <a:r>
              <a:rPr lang="en-GB" sz="1600" err="1">
                <a:solidFill>
                  <a:srgbClr val="1A1A1A"/>
                </a:solidFill>
                <a:latin typeface="+mn-lt"/>
              </a:rPr>
              <a:t>vel</a:t>
            </a:r>
            <a:r>
              <a:rPr lang="en-GB" sz="1600">
                <a:solidFill>
                  <a:srgbClr val="1A1A1A"/>
                </a:solidFill>
                <a:latin typeface="+mn-lt"/>
              </a:rPr>
              <a:t> </a:t>
            </a:r>
            <a:r>
              <a:rPr lang="en-GB" sz="1600" err="1">
                <a:solidFill>
                  <a:srgbClr val="1A1A1A"/>
                </a:solidFill>
                <a:latin typeface="+mn-lt"/>
              </a:rPr>
              <a:t>facilisis</a:t>
            </a:r>
            <a:r>
              <a:rPr lang="en-GB" sz="1600">
                <a:solidFill>
                  <a:srgbClr val="1A1A1A"/>
                </a:solidFill>
                <a:latin typeface="+mn-lt"/>
              </a:rPr>
              <a:t> </a:t>
            </a:r>
            <a:r>
              <a:rPr lang="en-GB" sz="1600" err="1">
                <a:solidFill>
                  <a:srgbClr val="1A1A1A"/>
                </a:solidFill>
                <a:latin typeface="+mn-lt"/>
              </a:rPr>
              <a:t>enim</a:t>
            </a:r>
            <a:r>
              <a:rPr lang="en-GB" sz="1600">
                <a:solidFill>
                  <a:srgbClr val="1A1A1A"/>
                </a:solidFill>
                <a:latin typeface="+mn-lt"/>
              </a:rPr>
              <a:t> </a:t>
            </a:r>
            <a:r>
              <a:rPr lang="en-GB" sz="1600" err="1">
                <a:solidFill>
                  <a:srgbClr val="1A1A1A"/>
                </a:solidFill>
                <a:latin typeface="+mn-lt"/>
              </a:rPr>
              <a:t>ornare</a:t>
            </a:r>
            <a:r>
              <a:rPr lang="en-GB" sz="1600">
                <a:solidFill>
                  <a:srgbClr val="1A1A1A"/>
                </a:solidFill>
                <a:latin typeface="+mn-lt"/>
              </a:rPr>
              <a:t> </a:t>
            </a:r>
            <a:r>
              <a:rPr lang="en-GB" sz="1600" err="1">
                <a:solidFill>
                  <a:srgbClr val="1A1A1A"/>
                </a:solidFill>
                <a:latin typeface="+mn-lt"/>
              </a:rPr>
              <a:t>euismod</a:t>
            </a:r>
            <a:r>
              <a:rPr lang="en-GB" sz="1600">
                <a:solidFill>
                  <a:srgbClr val="1A1A1A"/>
                </a:solidFill>
                <a:latin typeface="+mn-lt"/>
              </a:rPr>
              <a:t>. Ut </a:t>
            </a:r>
            <a:r>
              <a:rPr lang="en-GB" sz="1600" err="1">
                <a:solidFill>
                  <a:srgbClr val="1A1A1A"/>
                </a:solidFill>
                <a:latin typeface="+mn-lt"/>
              </a:rPr>
              <a:t>aliquam</a:t>
            </a:r>
            <a:r>
              <a:rPr lang="en-GB" sz="1600">
                <a:solidFill>
                  <a:srgbClr val="1A1A1A"/>
                </a:solidFill>
                <a:latin typeface="+mn-lt"/>
              </a:rPr>
              <a:t> ac </a:t>
            </a:r>
            <a:r>
              <a:rPr lang="en-GB" sz="1600" err="1">
                <a:solidFill>
                  <a:srgbClr val="1A1A1A"/>
                </a:solidFill>
                <a:latin typeface="+mn-lt"/>
              </a:rPr>
              <a:t>lectus</a:t>
            </a:r>
            <a:r>
              <a:rPr lang="en-GB" sz="1600">
                <a:solidFill>
                  <a:srgbClr val="1A1A1A"/>
                </a:solidFill>
                <a:latin typeface="+mn-lt"/>
              </a:rPr>
              <a:t> </a:t>
            </a:r>
            <a:r>
              <a:rPr lang="en-GB" sz="1600" err="1">
                <a:solidFill>
                  <a:srgbClr val="1A1A1A"/>
                </a:solidFill>
                <a:latin typeface="+mn-lt"/>
              </a:rPr>
              <a:t>eu</a:t>
            </a:r>
            <a:r>
              <a:rPr lang="en-GB" sz="1600">
                <a:solidFill>
                  <a:srgbClr val="1A1A1A"/>
                </a:solidFill>
                <a:latin typeface="+mn-lt"/>
              </a:rPr>
              <a:t> </a:t>
            </a:r>
            <a:r>
              <a:rPr lang="en-GB" sz="1600" err="1">
                <a:solidFill>
                  <a:srgbClr val="1A1A1A"/>
                </a:solidFill>
                <a:latin typeface="+mn-lt"/>
              </a:rPr>
              <a:t>posuere</a:t>
            </a:r>
            <a:r>
              <a:rPr lang="en-GB" sz="1600">
                <a:solidFill>
                  <a:srgbClr val="1A1A1A"/>
                </a:solidFill>
                <a:latin typeface="+mn-lt"/>
              </a:rPr>
              <a:t>. </a:t>
            </a:r>
          </a:p>
        </p:txBody>
      </p:sp>
      <p:sp>
        <p:nvSpPr>
          <p:cNvPr id="17" name="Step 1 heading">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3" y="1432252"/>
            <a:ext cx="3429000" cy="457199"/>
          </a:xfrm>
          <a:prstGeom prst="rect">
            <a:avLst/>
          </a:prstGeom>
          <a:solidFill>
            <a:srgbClr val="0078D4"/>
          </a:solidFill>
          <a:ln>
            <a:noFill/>
          </a:ln>
        </p:spPr>
        <p:txBody>
          <a:bodyPr lIns="180000" tIns="0" rIns="182880" anchor="ctr" anchorCtr="0">
            <a:noAutofit/>
          </a:bodyPr>
          <a:lstStyle>
            <a:lvl1pPr marL="0" indent="0" algn="l">
              <a:spcBef>
                <a:spcPts val="0"/>
              </a:spcBef>
              <a:buNone/>
              <a:defRPr sz="2000" b="0">
                <a:solidFill>
                  <a:schemeClr val="bg1"/>
                </a:solidFill>
                <a:latin typeface="+mn-lt"/>
              </a:defRPr>
            </a:lvl1pPr>
          </a:lstStyle>
          <a:p>
            <a:pPr lvl="0"/>
            <a:r>
              <a:rPr lang="en-US"/>
              <a:t>Step one</a:t>
            </a:r>
          </a:p>
        </p:txBody>
      </p:sp>
      <p:sp>
        <p:nvSpPr>
          <p:cNvPr id="11" name="Delivery approach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2" y="457200"/>
            <a:ext cx="11024300" cy="553998"/>
          </a:xfrm>
          <a:prstGeom prst="rect">
            <a:avLst/>
          </a:prstGeom>
        </p:spPr>
        <p:txBody>
          <a:bodyPr lIns="0" tIns="0" rIns="0" bIns="0"/>
          <a:lstStyle>
            <a:lvl1pPr>
              <a:defRPr baseline="0"/>
            </a:lvl1pPr>
          </a:lstStyle>
          <a:p>
            <a:r>
              <a:rPr lang="en-US"/>
              <a:t>Delivery approach (2) (3 columns)</a:t>
            </a:r>
          </a:p>
        </p:txBody>
      </p:sp>
    </p:spTree>
    <p:extLst>
      <p:ext uri="{BB962C8B-B14F-4D97-AF65-F5344CB8AC3E}">
        <p14:creationId xmlns:p14="http://schemas.microsoft.com/office/powerpoint/2010/main" val="25375238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livery Approach 3">
    <p:spTree>
      <p:nvGrpSpPr>
        <p:cNvPr id="1" name=""/>
        <p:cNvGrpSpPr/>
        <p:nvPr/>
      </p:nvGrpSpPr>
      <p:grpSpPr>
        <a:xfrm>
          <a:off x="0" y="0"/>
          <a:ext cx="0" cy="0"/>
          <a:chOff x="0" y="0"/>
          <a:chExt cx="0" cy="0"/>
        </a:xfrm>
      </p:grpSpPr>
      <p:sp>
        <p:nvSpPr>
          <p:cNvPr id="29" name="Additonal text (note/footnote)">
            <a:extLst>
              <a:ext uri="{FF2B5EF4-FFF2-40B4-BE49-F238E27FC236}">
                <a16:creationId xmlns:a16="http://schemas.microsoft.com/office/drawing/2014/main" id="{5C6B61DA-7D80-47BA-92EA-686BAC5CF0DC}"/>
              </a:ext>
            </a:extLst>
          </p:cNvPr>
          <p:cNvSpPr>
            <a:spLocks noGrp="1"/>
          </p:cNvSpPr>
          <p:nvPr>
            <p:ph type="body" sz="quarter" idx="21" hasCustomPrompt="1"/>
          </p:nvPr>
        </p:nvSpPr>
        <p:spPr>
          <a:xfrm>
            <a:off x="1086039" y="5798995"/>
            <a:ext cx="9914572" cy="449106"/>
          </a:xfrm>
          <a:prstGeom prst="rect">
            <a:avLst/>
          </a:prstGeom>
        </p:spPr>
        <p:txBody>
          <a:bodyPr lIns="0" tIns="0" rIns="0" bIns="0" anchor="t" anchorCtr="0"/>
          <a:lstStyle>
            <a:lvl1pPr marL="0" marR="0" indent="0" algn="l" defTabSz="932293" rtl="0" eaLnBrk="1" fontAlgn="base" latinLnBrk="0" hangingPunct="1">
              <a:lnSpc>
                <a:spcPct val="100000"/>
              </a:lnSpc>
              <a:spcBef>
                <a:spcPct val="0"/>
              </a:spcBef>
              <a:spcAft>
                <a:spcPct val="0"/>
              </a:spcAft>
              <a:buClrTx/>
              <a:buSzTx/>
              <a:buFontTx/>
              <a:buNone/>
              <a:tabLst/>
              <a:defRPr sz="1600" b="0">
                <a:latin typeface="+mn-lt"/>
              </a:defRPr>
            </a:lvl1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In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 name="Timeline with pointer"/>
          <p:cNvGrpSpPr/>
          <p:nvPr userDrawn="1"/>
        </p:nvGrpSpPr>
        <p:grpSpPr>
          <a:xfrm>
            <a:off x="1056886" y="4965452"/>
            <a:ext cx="9944359" cy="295260"/>
            <a:chOff x="1056886" y="4965452"/>
            <a:chExt cx="9944359" cy="295260"/>
          </a:xfrm>
        </p:grpSpPr>
        <p:cxnSp>
          <p:nvCxnSpPr>
            <p:cNvPr id="19" name="Timeline">
              <a:extLst>
                <a:ext uri="{FF2B5EF4-FFF2-40B4-BE49-F238E27FC236}">
                  <a16:creationId xmlns:a16="http://schemas.microsoft.com/office/drawing/2014/main" id="{68E0BD14-4A59-4538-9741-D4641CAFB86F}"/>
                </a:ext>
              </a:extLst>
            </p:cNvPr>
            <p:cNvCxnSpPr>
              <a:cxnSpLocks/>
              <a:stCxn id="22" idx="2"/>
            </p:cNvCxnSpPr>
            <p:nvPr/>
          </p:nvCxnSpPr>
          <p:spPr>
            <a:xfrm>
              <a:off x="1056886" y="5260712"/>
              <a:ext cx="9944359" cy="0"/>
            </a:xfrm>
            <a:prstGeom prst="line">
              <a:avLst/>
            </a:prstGeom>
            <a:solidFill>
              <a:srgbClr val="00188F"/>
            </a:solidFill>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Pointer (pointing up)">
              <a:extLst>
                <a:ext uri="{FF2B5EF4-FFF2-40B4-BE49-F238E27FC236}">
                  <a16:creationId xmlns:a16="http://schemas.microsoft.com/office/drawing/2014/main" id="{B7890CF9-0AFC-43C3-9ADE-D0AA3F710845}"/>
                </a:ext>
              </a:extLst>
            </p:cNvPr>
            <p:cNvSpPr/>
            <p:nvPr/>
          </p:nvSpPr>
          <p:spPr bwMode="auto">
            <a:xfrm>
              <a:off x="1056886" y="4965452"/>
              <a:ext cx="272507" cy="295260"/>
            </a:xfrm>
            <a:prstGeom prst="triangle">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Step 5">
            <a:extLst>
              <a:ext uri="{FF2B5EF4-FFF2-40B4-BE49-F238E27FC236}">
                <a16:creationId xmlns:a16="http://schemas.microsoft.com/office/drawing/2014/main" id="{7E494EDE-93A4-45EE-A3E2-38C4AAB9E9C5}"/>
              </a:ext>
            </a:extLst>
          </p:cNvPr>
          <p:cNvSpPr>
            <a:spLocks noGrp="1"/>
          </p:cNvSpPr>
          <p:nvPr>
            <p:ph type="body" sz="quarter" idx="36" hasCustomPrompt="1"/>
          </p:nvPr>
        </p:nvSpPr>
        <p:spPr>
          <a:xfrm>
            <a:off x="9537570" y="4121375"/>
            <a:ext cx="1463040" cy="307777"/>
          </a:xfrm>
          <a:prstGeom prst="rect">
            <a:avLst/>
          </a:prstGeom>
        </p:spPr>
        <p:txBody>
          <a:bodyPr anchor="ctr"/>
          <a:lstStyle>
            <a:lvl1pPr marL="0" indent="0" algn="ctr">
              <a:spcBef>
                <a:spcPts val="0"/>
              </a:spcBef>
              <a:buNone/>
              <a:defRPr sz="2000" b="0" baseline="0">
                <a:latin typeface="+mn-lt"/>
              </a:defRPr>
            </a:lvl1pPr>
          </a:lstStyle>
          <a:p>
            <a:pPr lvl="0"/>
            <a:r>
              <a:rPr lang="en-US"/>
              <a:t>Step 5</a:t>
            </a:r>
          </a:p>
        </p:txBody>
      </p:sp>
      <p:sp>
        <p:nvSpPr>
          <p:cNvPr id="30" name="Step 5 picture/icon placeholder" descr="icon placeholder&#10;">
            <a:extLst>
              <a:ext uri="{FF2B5EF4-FFF2-40B4-BE49-F238E27FC236}">
                <a16:creationId xmlns:a16="http://schemas.microsoft.com/office/drawing/2014/main" id="{48A1CFDA-30FD-4E13-8959-9308B97E8FB9}"/>
              </a:ext>
            </a:extLst>
          </p:cNvPr>
          <p:cNvSpPr>
            <a:spLocks noGrp="1"/>
          </p:cNvSpPr>
          <p:nvPr userDrawn="1">
            <p:ph type="pic" sz="quarter" idx="46" hasCustomPrompt="1"/>
          </p:nvPr>
        </p:nvSpPr>
        <p:spPr>
          <a:xfrm>
            <a:off x="9537571" y="2871091"/>
            <a:ext cx="1463675" cy="992187"/>
          </a:xfrm>
          <a:prstGeom prst="rect">
            <a:avLst/>
          </a:prstGeom>
        </p:spPr>
        <p:txBody>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5" name="Step 4">
            <a:extLst>
              <a:ext uri="{FF2B5EF4-FFF2-40B4-BE49-F238E27FC236}">
                <a16:creationId xmlns:a16="http://schemas.microsoft.com/office/drawing/2014/main" id="{7E494EDE-93A4-45EE-A3E2-38C4AAB9E9C5}"/>
              </a:ext>
            </a:extLst>
          </p:cNvPr>
          <p:cNvSpPr>
            <a:spLocks noGrp="1"/>
          </p:cNvSpPr>
          <p:nvPr>
            <p:ph type="body" sz="quarter" idx="35" hasCustomPrompt="1"/>
          </p:nvPr>
        </p:nvSpPr>
        <p:spPr>
          <a:xfrm>
            <a:off x="7426909" y="4116887"/>
            <a:ext cx="1463040" cy="307777"/>
          </a:xfrm>
          <a:prstGeom prst="rect">
            <a:avLst/>
          </a:prstGeom>
        </p:spPr>
        <p:txBody>
          <a:bodyPr anchor="ctr"/>
          <a:lstStyle>
            <a:lvl1pPr marL="0" indent="0" algn="ctr">
              <a:spcBef>
                <a:spcPts val="0"/>
              </a:spcBef>
              <a:buNone/>
              <a:defRPr sz="2000" b="0" baseline="0">
                <a:latin typeface="+mn-lt"/>
              </a:defRPr>
            </a:lvl1pPr>
          </a:lstStyle>
          <a:p>
            <a:pPr lvl="0"/>
            <a:r>
              <a:rPr lang="en-US"/>
              <a:t>Step 4</a:t>
            </a:r>
          </a:p>
        </p:txBody>
      </p:sp>
      <p:sp>
        <p:nvSpPr>
          <p:cNvPr id="28" name="Step 4 picture/icon placeholder" descr="icon placeholder&#10;">
            <a:extLst>
              <a:ext uri="{FF2B5EF4-FFF2-40B4-BE49-F238E27FC236}">
                <a16:creationId xmlns:a16="http://schemas.microsoft.com/office/drawing/2014/main" id="{4C1588AD-2EE9-4098-89EC-57F7CF25C652}"/>
              </a:ext>
            </a:extLst>
          </p:cNvPr>
          <p:cNvSpPr>
            <a:spLocks noGrp="1"/>
          </p:cNvSpPr>
          <p:nvPr userDrawn="1">
            <p:ph type="pic" sz="quarter" idx="45" hasCustomPrompt="1"/>
          </p:nvPr>
        </p:nvSpPr>
        <p:spPr>
          <a:xfrm>
            <a:off x="7426862" y="2863362"/>
            <a:ext cx="1463675" cy="992187"/>
          </a:xfrm>
          <a:prstGeom prst="rect">
            <a:avLst/>
          </a:prstGeom>
        </p:spPr>
        <p:txBody>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4" name="Step 3">
            <a:extLst>
              <a:ext uri="{FF2B5EF4-FFF2-40B4-BE49-F238E27FC236}">
                <a16:creationId xmlns:a16="http://schemas.microsoft.com/office/drawing/2014/main" id="{7E494EDE-93A4-45EE-A3E2-38C4AAB9E9C5}"/>
              </a:ext>
            </a:extLst>
          </p:cNvPr>
          <p:cNvSpPr>
            <a:spLocks noGrp="1"/>
          </p:cNvSpPr>
          <p:nvPr>
            <p:ph type="body" sz="quarter" idx="34" hasCustomPrompt="1"/>
          </p:nvPr>
        </p:nvSpPr>
        <p:spPr>
          <a:xfrm>
            <a:off x="5316246" y="4112400"/>
            <a:ext cx="1463040" cy="307777"/>
          </a:xfrm>
          <a:prstGeom prst="rect">
            <a:avLst/>
          </a:prstGeom>
        </p:spPr>
        <p:txBody>
          <a:bodyPr anchor="ctr"/>
          <a:lstStyle>
            <a:lvl1pPr marL="0" indent="0" algn="ctr">
              <a:spcBef>
                <a:spcPts val="0"/>
              </a:spcBef>
              <a:buNone/>
              <a:defRPr sz="2000" b="0" baseline="0">
                <a:latin typeface="+mn-lt"/>
              </a:defRPr>
            </a:lvl1pPr>
          </a:lstStyle>
          <a:p>
            <a:pPr lvl="0"/>
            <a:r>
              <a:rPr lang="en-US"/>
              <a:t>Step 3</a:t>
            </a:r>
          </a:p>
        </p:txBody>
      </p:sp>
      <p:sp>
        <p:nvSpPr>
          <p:cNvPr id="27" name="Step 3 picture/icon placeholder" descr="icon placeholder&#10;">
            <a:extLst>
              <a:ext uri="{FF2B5EF4-FFF2-40B4-BE49-F238E27FC236}">
                <a16:creationId xmlns:a16="http://schemas.microsoft.com/office/drawing/2014/main" id="{3B788FDB-9585-4B4C-AD16-F245728AB41F}"/>
              </a:ext>
            </a:extLst>
          </p:cNvPr>
          <p:cNvSpPr>
            <a:spLocks noGrp="1"/>
          </p:cNvSpPr>
          <p:nvPr userDrawn="1">
            <p:ph type="pic" sz="quarter" idx="44" hasCustomPrompt="1"/>
          </p:nvPr>
        </p:nvSpPr>
        <p:spPr>
          <a:xfrm>
            <a:off x="5316152" y="2868613"/>
            <a:ext cx="1463675" cy="992187"/>
          </a:xfrm>
          <a:prstGeom prst="rect">
            <a:avLst/>
          </a:prstGeom>
        </p:spPr>
        <p:txBody>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3" name="Step 2">
            <a:extLst>
              <a:ext uri="{FF2B5EF4-FFF2-40B4-BE49-F238E27FC236}">
                <a16:creationId xmlns:a16="http://schemas.microsoft.com/office/drawing/2014/main" id="{7E494EDE-93A4-45EE-A3E2-38C4AAB9E9C5}"/>
              </a:ext>
            </a:extLst>
          </p:cNvPr>
          <p:cNvSpPr>
            <a:spLocks noGrp="1"/>
          </p:cNvSpPr>
          <p:nvPr>
            <p:ph type="body" sz="quarter" idx="33" hasCustomPrompt="1"/>
          </p:nvPr>
        </p:nvSpPr>
        <p:spPr>
          <a:xfrm>
            <a:off x="3205583" y="4107911"/>
            <a:ext cx="1463040" cy="307777"/>
          </a:xfrm>
          <a:prstGeom prst="rect">
            <a:avLst/>
          </a:prstGeom>
        </p:spPr>
        <p:txBody>
          <a:bodyPr anchor="ctr"/>
          <a:lstStyle>
            <a:lvl1pPr marL="0" indent="0" algn="ctr">
              <a:spcBef>
                <a:spcPts val="0"/>
              </a:spcBef>
              <a:buNone/>
              <a:defRPr sz="2000" b="0" baseline="0">
                <a:latin typeface="+mn-lt"/>
              </a:defRPr>
            </a:lvl1pPr>
          </a:lstStyle>
          <a:p>
            <a:pPr lvl="0"/>
            <a:r>
              <a:rPr lang="en-US"/>
              <a:t>Step 2</a:t>
            </a:r>
          </a:p>
        </p:txBody>
      </p:sp>
      <p:sp>
        <p:nvSpPr>
          <p:cNvPr id="26" name="Step 2 picture/icon placeholder" descr="icon placeholder&#10;">
            <a:extLst>
              <a:ext uri="{FF2B5EF4-FFF2-40B4-BE49-F238E27FC236}">
                <a16:creationId xmlns:a16="http://schemas.microsoft.com/office/drawing/2014/main" id="{18F6D38B-D92D-49E9-98A3-B5701BF38C95}"/>
              </a:ext>
            </a:extLst>
          </p:cNvPr>
          <p:cNvSpPr>
            <a:spLocks noGrp="1"/>
          </p:cNvSpPr>
          <p:nvPr userDrawn="1">
            <p:ph type="pic" sz="quarter" idx="43" hasCustomPrompt="1"/>
          </p:nvPr>
        </p:nvSpPr>
        <p:spPr>
          <a:xfrm>
            <a:off x="3205442" y="2871092"/>
            <a:ext cx="1463675" cy="992187"/>
          </a:xfrm>
          <a:prstGeom prst="rect">
            <a:avLst/>
          </a:prstGeom>
        </p:spPr>
        <p:txBody>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Step 1">
            <a:extLst>
              <a:ext uri="{FF2B5EF4-FFF2-40B4-BE49-F238E27FC236}">
                <a16:creationId xmlns:a16="http://schemas.microsoft.com/office/drawing/2014/main" id="{7E494EDE-93A4-45EE-A3E2-38C4AAB9E9C5}"/>
              </a:ext>
            </a:extLst>
          </p:cNvPr>
          <p:cNvSpPr>
            <a:spLocks noGrp="1"/>
          </p:cNvSpPr>
          <p:nvPr>
            <p:ph type="body" sz="quarter" idx="16" hasCustomPrompt="1"/>
          </p:nvPr>
        </p:nvSpPr>
        <p:spPr>
          <a:xfrm>
            <a:off x="1094919" y="4103423"/>
            <a:ext cx="1463040" cy="307777"/>
          </a:xfrm>
          <a:prstGeom prst="rect">
            <a:avLst/>
          </a:prstGeom>
        </p:spPr>
        <p:txBody>
          <a:bodyPr anchor="ctr"/>
          <a:lstStyle>
            <a:lvl1pPr marL="0" indent="0" algn="ctr">
              <a:spcBef>
                <a:spcPts val="0"/>
              </a:spcBef>
              <a:buNone/>
              <a:defRPr sz="2000" b="0" baseline="0">
                <a:latin typeface="+mn-lt"/>
              </a:defRPr>
            </a:lvl1pPr>
          </a:lstStyle>
          <a:p>
            <a:pPr lvl="0"/>
            <a:r>
              <a:rPr lang="en-US"/>
              <a:t>Step 1</a:t>
            </a:r>
          </a:p>
        </p:txBody>
      </p:sp>
      <p:sp>
        <p:nvSpPr>
          <p:cNvPr id="7" name="Step 1 picture/icon placeholder" descr="icon placeholder&#10;">
            <a:extLst>
              <a:ext uri="{FF2B5EF4-FFF2-40B4-BE49-F238E27FC236}">
                <a16:creationId xmlns:a16="http://schemas.microsoft.com/office/drawing/2014/main" id="{2F2DDCCE-28AB-4A81-8620-C23D54461E7B}"/>
              </a:ext>
            </a:extLst>
          </p:cNvPr>
          <p:cNvSpPr>
            <a:spLocks noGrp="1"/>
          </p:cNvSpPr>
          <p:nvPr>
            <p:ph type="pic" sz="quarter" idx="42" hasCustomPrompt="1"/>
          </p:nvPr>
        </p:nvSpPr>
        <p:spPr>
          <a:xfrm>
            <a:off x="1094732" y="2868614"/>
            <a:ext cx="1463675" cy="992187"/>
          </a:xfrm>
          <a:prstGeom prst="rect">
            <a:avLst/>
          </a:prstGeom>
        </p:spPr>
        <p:txBody>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1" name="Two-lline description (blue fill)">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9" y="1435608"/>
            <a:ext cx="11027344" cy="914400"/>
          </a:xfrm>
          <a:prstGeom prst="rect">
            <a:avLst/>
          </a:prstGeom>
          <a:solidFill>
            <a:srgbClr val="0078D4"/>
          </a:solidFill>
          <a:ln>
            <a:noFill/>
          </a:ln>
        </p:spPr>
        <p:txBody>
          <a:bodyPr lIns="180000" tIns="0" rIns="182880" bIns="0" anchor="ctr" anchorCtr="0">
            <a:noAutofit/>
          </a:bodyPr>
          <a:lstStyle>
            <a:lvl1pPr marL="0" indent="0" algn="l">
              <a:spcBef>
                <a:spcPts val="0"/>
              </a:spcBef>
              <a:buNone/>
              <a:defRPr sz="2000" b="1">
                <a:solidFill>
                  <a:schemeClr val="bg1"/>
                </a:solidFill>
                <a:latin typeface="Segoe UI"/>
                <a:cs typeface="Segoe UI"/>
              </a:defRPr>
            </a:lvl1pPr>
          </a:lstStyle>
          <a:p>
            <a:pPr lvl="0"/>
            <a:r>
              <a:rPr lang="en-US"/>
              <a:t>&lt;Description&gt;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Lorem ipsum dolor sit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amet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consectetur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adipiscing</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elit</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In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rhoncus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lacus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tortor</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vel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facilisis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enim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ornare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euismod</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Ut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aliquam</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ac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lectus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eu</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rPr>
              <a:t>posuere</a:t>
            </a:r>
            <a:r>
              <a:rPr kumimoji="0" lang="en-US" sz="2000" b="0" i="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rPr>
              <a:t>.</a:t>
            </a:r>
            <a:endParaRPr lang="en-US"/>
          </a:p>
        </p:txBody>
      </p:sp>
      <p:sp>
        <p:nvSpPr>
          <p:cNvPr id="20" name="Delivery approach 3 slide title">
            <a:extLst>
              <a:ext uri="{FF2B5EF4-FFF2-40B4-BE49-F238E27FC236}">
                <a16:creationId xmlns:a16="http://schemas.microsoft.com/office/drawing/2014/main" id="{2D9CF5A6-0E76-4774-9CAE-AC123BB1D44A}"/>
              </a:ext>
            </a:extLst>
          </p:cNvPr>
          <p:cNvSpPr>
            <a:spLocks noGrp="1"/>
          </p:cNvSpPr>
          <p:nvPr userDrawn="1">
            <p:ph type="title" hasCustomPrompt="1"/>
          </p:nvPr>
        </p:nvSpPr>
        <p:spPr>
          <a:xfrm>
            <a:off x="588262" y="457200"/>
            <a:ext cx="11024300" cy="553998"/>
          </a:xfrm>
          <a:prstGeom prst="rect">
            <a:avLst/>
          </a:prstGeom>
        </p:spPr>
        <p:txBody>
          <a:bodyPr lIns="0" tIns="0" rIns="0" bIns="0"/>
          <a:lstStyle>
            <a:lvl1pPr>
              <a:defRPr baseline="0"/>
            </a:lvl1pPr>
          </a:lstStyle>
          <a:p>
            <a:r>
              <a:rPr lang="en-US"/>
              <a:t>Delivery approach (3) (5 steps)</a:t>
            </a:r>
          </a:p>
        </p:txBody>
      </p:sp>
    </p:spTree>
    <p:extLst>
      <p:ext uri="{BB962C8B-B14F-4D97-AF65-F5344CB8AC3E}">
        <p14:creationId xmlns:p14="http://schemas.microsoft.com/office/powerpoint/2010/main" val="262047171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livery approach 4">
    <p:spTree>
      <p:nvGrpSpPr>
        <p:cNvPr id="1" name=""/>
        <p:cNvGrpSpPr/>
        <p:nvPr/>
      </p:nvGrpSpPr>
      <p:grpSpPr>
        <a:xfrm>
          <a:off x="0" y="0"/>
          <a:ext cx="0" cy="0"/>
          <a:chOff x="0" y="0"/>
          <a:chExt cx="0" cy="0"/>
        </a:xfrm>
      </p:grpSpPr>
      <p:sp>
        <p:nvSpPr>
          <p:cNvPr id="39" name="Step 4 description/list">
            <a:extLst>
              <a:ext uri="{FF2B5EF4-FFF2-40B4-BE49-F238E27FC236}">
                <a16:creationId xmlns:a16="http://schemas.microsoft.com/office/drawing/2014/main" id="{DFC19188-AA3D-4FA3-8587-E30F8487884B}"/>
              </a:ext>
            </a:extLst>
          </p:cNvPr>
          <p:cNvSpPr>
            <a:spLocks noGrp="1"/>
          </p:cNvSpPr>
          <p:nvPr>
            <p:ph type="body" sz="quarter" idx="18" hasCustomPrompt="1"/>
          </p:nvPr>
        </p:nvSpPr>
        <p:spPr>
          <a:xfrm>
            <a:off x="9097961" y="3560040"/>
            <a:ext cx="251460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0" name="Step 4 heading">
            <a:extLst>
              <a:ext uri="{FF2B5EF4-FFF2-40B4-BE49-F238E27FC236}">
                <a16:creationId xmlns:a16="http://schemas.microsoft.com/office/drawing/2014/main" id="{6F3D3840-0836-46AD-862C-6B05C2E26D8F}"/>
              </a:ext>
            </a:extLst>
          </p:cNvPr>
          <p:cNvSpPr>
            <a:spLocks noGrp="1"/>
          </p:cNvSpPr>
          <p:nvPr>
            <p:ph type="body" sz="quarter" idx="27" hasCustomPrompt="1"/>
          </p:nvPr>
        </p:nvSpPr>
        <p:spPr>
          <a:xfrm>
            <a:off x="9097961" y="2983454"/>
            <a:ext cx="25146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four</a:t>
            </a:r>
          </a:p>
        </p:txBody>
      </p:sp>
      <p:sp>
        <p:nvSpPr>
          <p:cNvPr id="38" name="Step 3 description/list">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6260381" y="3560040"/>
            <a:ext cx="251460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4" name="Step 3 heading">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6261395" y="2983454"/>
            <a:ext cx="25146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three</a:t>
            </a:r>
          </a:p>
        </p:txBody>
      </p:sp>
      <p:sp>
        <p:nvSpPr>
          <p:cNvPr id="36" name="Step 2 description/list">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3422798" y="3560040"/>
            <a:ext cx="251460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Step 2 heading">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3424829" y="2983454"/>
            <a:ext cx="25146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two</a:t>
            </a:r>
          </a:p>
        </p:txBody>
      </p:sp>
      <p:sp>
        <p:nvSpPr>
          <p:cNvPr id="37" name="Step 1 description/list">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5217" y="3560040"/>
            <a:ext cx="251460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28" name="Step 1 heading">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3" y="2983454"/>
            <a:ext cx="25146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one</a:t>
            </a:r>
          </a:p>
        </p:txBody>
      </p:sp>
      <p:sp>
        <p:nvSpPr>
          <p:cNvPr id="27" name="Plan of action overall heading">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8" y="2178264"/>
            <a:ext cx="11027343" cy="685800"/>
          </a:xfrm>
          <a:prstGeom prst="rect">
            <a:avLst/>
          </a:prstGeom>
          <a:solidFill>
            <a:srgbClr val="0078D4"/>
          </a:solidFill>
          <a:ln>
            <a:noFill/>
          </a:ln>
        </p:spPr>
        <p:txBody>
          <a:bodyPr lIns="180000" tIns="0" rIns="36000" anchor="ctr" anchorCtr="0">
            <a:noAutofit/>
          </a:bodyPr>
          <a:lstStyle>
            <a:lvl1pPr marL="0" indent="0" algn="ctr">
              <a:buNone/>
              <a:defRPr sz="2800" b="0">
                <a:solidFill>
                  <a:schemeClr val="bg1"/>
                </a:solidFill>
                <a:latin typeface="+mn-lt"/>
              </a:defRPr>
            </a:lvl1pPr>
          </a:lstStyle>
          <a:p>
            <a:pPr lvl="0"/>
            <a:r>
              <a:rPr lang="en-US"/>
              <a:t>Plan of action</a:t>
            </a:r>
          </a:p>
        </p:txBody>
      </p:sp>
      <p:sp>
        <p:nvSpPr>
          <p:cNvPr id="14" name="Situation/scenario (one line)"/>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Situation/Scenario</a:t>
            </a:r>
          </a:p>
        </p:txBody>
      </p:sp>
      <p:sp>
        <p:nvSpPr>
          <p:cNvPr id="13" name="Delivery approach 4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2" y="457200"/>
            <a:ext cx="11024300" cy="553998"/>
          </a:xfrm>
          <a:prstGeom prst="rect">
            <a:avLst/>
          </a:prstGeom>
        </p:spPr>
        <p:txBody>
          <a:bodyPr lIns="0" tIns="0" rIns="0" bIns="0"/>
          <a:lstStyle>
            <a:lvl1pPr>
              <a:defRPr baseline="0"/>
            </a:lvl1pPr>
          </a:lstStyle>
          <a:p>
            <a:r>
              <a:rPr lang="en-US"/>
              <a:t>Delivery approach (4) (4 steps)</a:t>
            </a:r>
          </a:p>
        </p:txBody>
      </p:sp>
    </p:spTree>
    <p:extLst>
      <p:ext uri="{BB962C8B-B14F-4D97-AF65-F5344CB8AC3E}">
        <p14:creationId xmlns:p14="http://schemas.microsoft.com/office/powerpoint/2010/main" val="235698489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livery approach 4 (3 items)">
    <p:spTree>
      <p:nvGrpSpPr>
        <p:cNvPr id="1" name=""/>
        <p:cNvGrpSpPr/>
        <p:nvPr/>
      </p:nvGrpSpPr>
      <p:grpSpPr>
        <a:xfrm>
          <a:off x="0" y="0"/>
          <a:ext cx="0" cy="0"/>
          <a:chOff x="0" y="0"/>
          <a:chExt cx="0" cy="0"/>
        </a:xfrm>
      </p:grpSpPr>
      <p:sp>
        <p:nvSpPr>
          <p:cNvPr id="38" name="Step 3 description/list">
            <a:extLst>
              <a:ext uri="{FF2B5EF4-FFF2-40B4-BE49-F238E27FC236}">
                <a16:creationId xmlns:a16="http://schemas.microsoft.com/office/drawing/2014/main" id="{5824D959-6715-4EFD-A139-B6BE5D2D6C04}"/>
              </a:ext>
            </a:extLst>
          </p:cNvPr>
          <p:cNvSpPr>
            <a:spLocks noGrp="1"/>
          </p:cNvSpPr>
          <p:nvPr>
            <p:ph type="body" sz="quarter" idx="17" hasCustomPrompt="1"/>
          </p:nvPr>
        </p:nvSpPr>
        <p:spPr>
          <a:xfrm>
            <a:off x="8183561" y="3560040"/>
            <a:ext cx="342900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4" name="Step 3 heading">
            <a:extLst>
              <a:ext uri="{FF2B5EF4-FFF2-40B4-BE49-F238E27FC236}">
                <a16:creationId xmlns:a16="http://schemas.microsoft.com/office/drawing/2014/main" id="{6F3D3840-0836-46AD-862C-6B05C2E26D8F}"/>
              </a:ext>
            </a:extLst>
          </p:cNvPr>
          <p:cNvSpPr>
            <a:spLocks noGrp="1"/>
          </p:cNvSpPr>
          <p:nvPr>
            <p:ph type="body" sz="quarter" idx="31" hasCustomPrompt="1"/>
          </p:nvPr>
        </p:nvSpPr>
        <p:spPr>
          <a:xfrm>
            <a:off x="8183561" y="2983454"/>
            <a:ext cx="34290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three</a:t>
            </a:r>
          </a:p>
        </p:txBody>
      </p:sp>
      <p:sp>
        <p:nvSpPr>
          <p:cNvPr id="36" name="Step 2 description/list">
            <a:extLst>
              <a:ext uri="{FF2B5EF4-FFF2-40B4-BE49-F238E27FC236}">
                <a16:creationId xmlns:a16="http://schemas.microsoft.com/office/drawing/2014/main" id="{1C3C1255-82DA-4C32-AA41-26837D24E68E}"/>
              </a:ext>
            </a:extLst>
          </p:cNvPr>
          <p:cNvSpPr>
            <a:spLocks noGrp="1"/>
          </p:cNvSpPr>
          <p:nvPr>
            <p:ph type="body" sz="quarter" idx="15" hasCustomPrompt="1"/>
          </p:nvPr>
        </p:nvSpPr>
        <p:spPr>
          <a:xfrm>
            <a:off x="4384390" y="3560040"/>
            <a:ext cx="342900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32" name="Step 2 heading">
            <a:extLst>
              <a:ext uri="{FF2B5EF4-FFF2-40B4-BE49-F238E27FC236}">
                <a16:creationId xmlns:a16="http://schemas.microsoft.com/office/drawing/2014/main" id="{6F3D3840-0836-46AD-862C-6B05C2E26D8F}"/>
              </a:ext>
            </a:extLst>
          </p:cNvPr>
          <p:cNvSpPr>
            <a:spLocks noGrp="1"/>
          </p:cNvSpPr>
          <p:nvPr>
            <p:ph type="body" sz="quarter" idx="29" hasCustomPrompt="1"/>
          </p:nvPr>
        </p:nvSpPr>
        <p:spPr>
          <a:xfrm>
            <a:off x="4385912" y="2983454"/>
            <a:ext cx="34290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two</a:t>
            </a:r>
          </a:p>
        </p:txBody>
      </p:sp>
      <p:sp>
        <p:nvSpPr>
          <p:cNvPr id="37" name="Step 1 description/list">
            <a:extLst>
              <a:ext uri="{FF2B5EF4-FFF2-40B4-BE49-F238E27FC236}">
                <a16:creationId xmlns:a16="http://schemas.microsoft.com/office/drawing/2014/main" id="{C893A825-4F66-4494-BDB7-046FAE4EF913}"/>
              </a:ext>
            </a:extLst>
          </p:cNvPr>
          <p:cNvSpPr>
            <a:spLocks noGrp="1"/>
          </p:cNvSpPr>
          <p:nvPr>
            <p:ph type="body" sz="quarter" idx="16" hasCustomPrompt="1"/>
          </p:nvPr>
        </p:nvSpPr>
        <p:spPr>
          <a:xfrm>
            <a:off x="585217" y="3560040"/>
            <a:ext cx="3429000" cy="2710438"/>
          </a:xfrm>
          <a:prstGeom prst="rect">
            <a:avLst/>
          </a:prstGeom>
          <a:solidFill>
            <a:srgbClr val="002050"/>
          </a:solidFill>
        </p:spPr>
        <p:txBody>
          <a:bodyPr lIns="183600" tIns="182880" rIns="183600" bIns="147600" anchor="t" anchorCtr="0">
            <a:noAutofit/>
          </a:bodyPr>
          <a:lstStyle>
            <a:lvl1pPr marL="0" marR="0" indent="0" algn="l" defTabSz="932293" rtl="0" eaLnBrk="1" fontAlgn="base" latinLnBrk="0" hangingPunct="1">
              <a:lnSpc>
                <a:spcPct val="100000"/>
              </a:lnSpc>
              <a:spcBef>
                <a:spcPct val="0"/>
              </a:spcBef>
              <a:spcAft>
                <a:spcPct val="0"/>
              </a:spcAft>
              <a:buClrTx/>
              <a:buSzTx/>
              <a:buFontTx/>
              <a:buNone/>
              <a:tabLst/>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rhoncus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lacus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tortor</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vel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facilisis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enim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ornare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euismod</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aliquam</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ac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lectus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eu</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posuere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p:txBody>
      </p:sp>
      <p:sp>
        <p:nvSpPr>
          <p:cNvPr id="28" name="Step 1 heading">
            <a:extLst>
              <a:ext uri="{FF2B5EF4-FFF2-40B4-BE49-F238E27FC236}">
                <a16:creationId xmlns:a16="http://schemas.microsoft.com/office/drawing/2014/main" id="{6F3D3840-0836-46AD-862C-6B05C2E26D8F}"/>
              </a:ext>
            </a:extLst>
          </p:cNvPr>
          <p:cNvSpPr>
            <a:spLocks noGrp="1"/>
          </p:cNvSpPr>
          <p:nvPr>
            <p:ph type="body" sz="quarter" idx="26" hasCustomPrompt="1"/>
          </p:nvPr>
        </p:nvSpPr>
        <p:spPr>
          <a:xfrm>
            <a:off x="588263" y="2983454"/>
            <a:ext cx="3429000" cy="457199"/>
          </a:xfrm>
          <a:prstGeom prst="rect">
            <a:avLst/>
          </a:prstGeom>
          <a:solidFill>
            <a:srgbClr val="0078D4"/>
          </a:solidFill>
          <a:ln>
            <a:noFill/>
          </a:ln>
        </p:spPr>
        <p:txBody>
          <a:bodyPr lIns="180000" tIns="0" rIns="36000" anchor="ctr" anchorCtr="0">
            <a:noAutofit/>
          </a:bodyPr>
          <a:lstStyle>
            <a:lvl1pPr marL="0" indent="0" algn="l">
              <a:buNone/>
              <a:defRPr sz="2000" b="0">
                <a:solidFill>
                  <a:schemeClr val="bg1"/>
                </a:solidFill>
                <a:latin typeface="+mn-lt"/>
              </a:defRPr>
            </a:lvl1pPr>
          </a:lstStyle>
          <a:p>
            <a:pPr lvl="0"/>
            <a:r>
              <a:rPr lang="en-US"/>
              <a:t>Step/Tactic one</a:t>
            </a:r>
          </a:p>
        </p:txBody>
      </p:sp>
      <p:sp>
        <p:nvSpPr>
          <p:cNvPr id="27" name="Plan of action overall heading">
            <a:extLst>
              <a:ext uri="{FF2B5EF4-FFF2-40B4-BE49-F238E27FC236}">
                <a16:creationId xmlns:a16="http://schemas.microsoft.com/office/drawing/2014/main" id="{6A1F5E37-9C79-4815-BE16-4066C5DFA068}"/>
              </a:ext>
            </a:extLst>
          </p:cNvPr>
          <p:cNvSpPr>
            <a:spLocks noGrp="1"/>
          </p:cNvSpPr>
          <p:nvPr>
            <p:ph type="body" sz="quarter" idx="23" hasCustomPrompt="1"/>
          </p:nvPr>
        </p:nvSpPr>
        <p:spPr>
          <a:xfrm>
            <a:off x="585218" y="2178264"/>
            <a:ext cx="11027343" cy="685800"/>
          </a:xfrm>
          <a:prstGeom prst="rect">
            <a:avLst/>
          </a:prstGeom>
          <a:solidFill>
            <a:srgbClr val="0078D4"/>
          </a:solidFill>
          <a:ln>
            <a:noFill/>
          </a:ln>
        </p:spPr>
        <p:txBody>
          <a:bodyPr lIns="180000" tIns="0" rIns="36000" anchor="ctr" anchorCtr="0">
            <a:noAutofit/>
          </a:bodyPr>
          <a:lstStyle>
            <a:lvl1pPr marL="0" indent="0" algn="ctr">
              <a:buNone/>
              <a:defRPr sz="2800" b="0">
                <a:solidFill>
                  <a:schemeClr val="bg1"/>
                </a:solidFill>
                <a:latin typeface="+mn-lt"/>
              </a:defRPr>
            </a:lvl1pPr>
          </a:lstStyle>
          <a:p>
            <a:pPr lvl="0"/>
            <a:r>
              <a:rPr lang="en-US"/>
              <a:t>Plan of action</a:t>
            </a:r>
          </a:p>
        </p:txBody>
      </p:sp>
      <p:sp>
        <p:nvSpPr>
          <p:cNvPr id="14" name="Situation/scenario (one line)"/>
          <p:cNvSpPr>
            <a:spLocks noGrp="1"/>
          </p:cNvSpPr>
          <p:nvPr>
            <p:ph type="body" sz="quarter" idx="24" hasCustomPrompt="1"/>
          </p:nvPr>
        </p:nvSpPr>
        <p:spPr>
          <a:xfrm>
            <a:off x="588263" y="1428106"/>
            <a:ext cx="11024300" cy="307777"/>
          </a:xfrm>
          <a:prstGeom prst="rect">
            <a:avLst/>
          </a:prstGeom>
        </p:spPr>
        <p:txBody>
          <a:bodyPr lIns="0" tIns="0" rIns="0" bIns="0" anchor="t" anchorCtr="0"/>
          <a:lstStyle>
            <a:lvl1pPr marL="0" indent="0">
              <a:spcBef>
                <a:spcPts val="0"/>
              </a:spcBef>
              <a:buNone/>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Situation/Scenario</a:t>
            </a:r>
          </a:p>
        </p:txBody>
      </p:sp>
      <p:sp>
        <p:nvSpPr>
          <p:cNvPr id="13" name="Delivery approach 4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2" y="457200"/>
            <a:ext cx="11024300" cy="553998"/>
          </a:xfrm>
          <a:prstGeom prst="rect">
            <a:avLst/>
          </a:prstGeom>
        </p:spPr>
        <p:txBody>
          <a:bodyPr lIns="0" tIns="0" rIns="0" bIns="0"/>
          <a:lstStyle>
            <a:lvl1pPr>
              <a:defRPr baseline="0"/>
            </a:lvl1pPr>
          </a:lstStyle>
          <a:p>
            <a:r>
              <a:rPr lang="en-US"/>
              <a:t>Delivery approach (4) (3 steps)</a:t>
            </a:r>
          </a:p>
        </p:txBody>
      </p:sp>
    </p:spTree>
    <p:extLst>
      <p:ext uri="{BB962C8B-B14F-4D97-AF65-F5344CB8AC3E}">
        <p14:creationId xmlns:p14="http://schemas.microsoft.com/office/powerpoint/2010/main" val="3236541341"/>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sp>
        <p:nvSpPr>
          <p:cNvPr id="18" name="Right one-third photo placeholder" descr="image place holder, right, approximately one-third of slide width"/>
          <p:cNvSpPr>
            <a:spLocks noGrp="1"/>
          </p:cNvSpPr>
          <p:nvPr>
            <p:ph type="pic" sz="quarter" idx="28" hasCustomPrompt="1"/>
          </p:nvPr>
        </p:nvSpPr>
        <p:spPr>
          <a:xfrm>
            <a:off x="7921753" y="-1"/>
            <a:ext cx="4270248" cy="6858001"/>
          </a:xfrm>
          <a:prstGeom prst="rect">
            <a:avLst/>
          </a:prstGeom>
        </p:spPr>
        <p:txBody>
          <a:bodyPr/>
          <a:lstStyle>
            <a:lvl1pPr marL="0" indent="0">
              <a:buNone/>
              <a:defRPr/>
            </a:lvl1pPr>
          </a:lstStyle>
          <a:p>
            <a:r>
              <a:rPr lang="en-US"/>
              <a:t>Tap to insert photo or illustration</a:t>
            </a:r>
          </a:p>
        </p:txBody>
      </p:sp>
      <p:sp>
        <p:nvSpPr>
          <p:cNvPr id="35" name="Step 4 description (2 lines)">
            <a:extLst>
              <a:ext uri="{FF2B5EF4-FFF2-40B4-BE49-F238E27FC236}">
                <a16:creationId xmlns:a16="http://schemas.microsoft.com/office/drawing/2014/main" id="{9E3DDFE3-D25A-46E0-8DE5-3362B46BCA95}"/>
              </a:ext>
            </a:extLst>
          </p:cNvPr>
          <p:cNvSpPr>
            <a:spLocks noGrp="1"/>
          </p:cNvSpPr>
          <p:nvPr>
            <p:ph type="body" sz="quarter" idx="34" hasCustomPrompt="1"/>
          </p:nvPr>
        </p:nvSpPr>
        <p:spPr>
          <a:xfrm>
            <a:off x="4772094" y="5327320"/>
            <a:ext cx="2775143"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40" name="Step 4 heading">
            <a:extLst>
              <a:ext uri="{FF2B5EF4-FFF2-40B4-BE49-F238E27FC236}">
                <a16:creationId xmlns:a16="http://schemas.microsoft.com/office/drawing/2014/main" id="{7AC3D7E7-F3F9-4E77-8F9B-1BB1A1D2FA69}"/>
              </a:ext>
            </a:extLst>
          </p:cNvPr>
          <p:cNvSpPr>
            <a:spLocks noGrp="1"/>
          </p:cNvSpPr>
          <p:nvPr>
            <p:ph type="body" sz="quarter" idx="33" hasCustomPrompt="1"/>
          </p:nvPr>
        </p:nvSpPr>
        <p:spPr>
          <a:xfrm>
            <a:off x="4772094" y="4967652"/>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four</a:t>
            </a:r>
          </a:p>
        </p:txBody>
      </p:sp>
      <p:grpSp>
        <p:nvGrpSpPr>
          <p:cNvPr id="47" name="Line from blue circle to step 4">
            <a:extLst>
              <a:ext uri="{FF2B5EF4-FFF2-40B4-BE49-F238E27FC236}">
                <a16:creationId xmlns:a16="http://schemas.microsoft.com/office/drawing/2014/main" id="{A8F29C40-AC28-AC42-B2C8-5E00ADE4915D}"/>
              </a:ext>
            </a:extLst>
          </p:cNvPr>
          <p:cNvGrpSpPr/>
          <p:nvPr userDrawn="1"/>
        </p:nvGrpSpPr>
        <p:grpSpPr>
          <a:xfrm>
            <a:off x="3130702" y="4959516"/>
            <a:ext cx="4416993" cy="541916"/>
            <a:chOff x="3105674" y="1023204"/>
            <a:chExt cx="4416993" cy="541916"/>
          </a:xfrm>
        </p:grpSpPr>
        <p:cxnSp>
          <p:nvCxnSpPr>
            <p:cNvPr id="48" name="Straight Connector 47">
              <a:extLst>
                <a:ext uri="{FF2B5EF4-FFF2-40B4-BE49-F238E27FC236}">
                  <a16:creationId xmlns:a16="http://schemas.microsoft.com/office/drawing/2014/main" id="{3ECE5905-627F-BD4A-B83E-79697157C3C3}"/>
                </a:ext>
              </a:extLst>
            </p:cNvPr>
            <p:cNvCxnSpPr>
              <a:cxnSpLocks/>
            </p:cNvCxnSpPr>
            <p:nvPr userDrawn="1"/>
          </p:nvCxnSpPr>
          <p:spPr>
            <a:xfrm>
              <a:off x="4740872" y="1023204"/>
              <a:ext cx="2781795" cy="0"/>
            </a:xfrm>
            <a:prstGeom prst="line">
              <a:avLst/>
            </a:prstGeom>
            <a:noFill/>
            <a:ln w="19050" cap="flat" cmpd="sng" algn="ctr">
              <a:solidFill>
                <a:srgbClr val="0078D4"/>
              </a:solidFill>
              <a:prstDash val="solid"/>
              <a:tailEnd type="oval"/>
            </a:ln>
            <a:effectLst/>
          </p:spPr>
        </p:cxnSp>
        <p:cxnSp>
          <p:nvCxnSpPr>
            <p:cNvPr id="49" name="Straight Connector 48">
              <a:extLst>
                <a:ext uri="{FF2B5EF4-FFF2-40B4-BE49-F238E27FC236}">
                  <a16:creationId xmlns:a16="http://schemas.microsoft.com/office/drawing/2014/main" id="{F171E4D7-18C5-4848-AD9E-6DC3BF7C435C}"/>
                </a:ext>
              </a:extLst>
            </p:cNvPr>
            <p:cNvCxnSpPr>
              <a:cxnSpLocks/>
            </p:cNvCxnSpPr>
            <p:nvPr userDrawn="1"/>
          </p:nvCxnSpPr>
          <p:spPr>
            <a:xfrm flipV="1">
              <a:off x="3105674" y="1023204"/>
              <a:ext cx="1635198" cy="541916"/>
            </a:xfrm>
            <a:prstGeom prst="line">
              <a:avLst/>
            </a:prstGeom>
            <a:noFill/>
            <a:ln w="19050" cap="flat" cmpd="sng" algn="ctr">
              <a:solidFill>
                <a:schemeClr val="accent1"/>
              </a:solidFill>
              <a:prstDash val="solid"/>
            </a:ln>
            <a:effectLst/>
          </p:spPr>
        </p:cxnSp>
      </p:grpSp>
      <p:sp>
        <p:nvSpPr>
          <p:cNvPr id="32" name="Step 3 description (2 lines)">
            <a:extLst>
              <a:ext uri="{FF2B5EF4-FFF2-40B4-BE49-F238E27FC236}">
                <a16:creationId xmlns:a16="http://schemas.microsoft.com/office/drawing/2014/main" id="{9E3DDFE3-D25A-46E0-8DE5-3362B46BCA95}"/>
              </a:ext>
            </a:extLst>
          </p:cNvPr>
          <p:cNvSpPr>
            <a:spLocks noGrp="1"/>
          </p:cNvSpPr>
          <p:nvPr>
            <p:ph type="body" sz="quarter" idx="32" hasCustomPrompt="1"/>
          </p:nvPr>
        </p:nvSpPr>
        <p:spPr>
          <a:xfrm>
            <a:off x="4772094" y="4019132"/>
            <a:ext cx="2775143"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50" name="Step 3 heading">
            <a:extLst>
              <a:ext uri="{FF2B5EF4-FFF2-40B4-BE49-F238E27FC236}">
                <a16:creationId xmlns:a16="http://schemas.microsoft.com/office/drawing/2014/main" id="{7AC3D7E7-F3F9-4E77-8F9B-1BB1A1D2FA69}"/>
              </a:ext>
            </a:extLst>
          </p:cNvPr>
          <p:cNvSpPr>
            <a:spLocks noGrp="1"/>
          </p:cNvSpPr>
          <p:nvPr>
            <p:ph type="body" sz="quarter" idx="31" hasCustomPrompt="1"/>
          </p:nvPr>
        </p:nvSpPr>
        <p:spPr>
          <a:xfrm>
            <a:off x="4772094" y="3658654"/>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three</a:t>
            </a:r>
          </a:p>
        </p:txBody>
      </p:sp>
      <p:grpSp>
        <p:nvGrpSpPr>
          <p:cNvPr id="44" name="Line from blue circle to step 3">
            <a:extLst>
              <a:ext uri="{FF2B5EF4-FFF2-40B4-BE49-F238E27FC236}">
                <a16:creationId xmlns:a16="http://schemas.microsoft.com/office/drawing/2014/main" id="{033DB13C-EBA0-8542-886E-19519EB8A499}"/>
              </a:ext>
            </a:extLst>
          </p:cNvPr>
          <p:cNvGrpSpPr/>
          <p:nvPr userDrawn="1"/>
        </p:nvGrpSpPr>
        <p:grpSpPr>
          <a:xfrm>
            <a:off x="3135535" y="3641074"/>
            <a:ext cx="4407327" cy="1017652"/>
            <a:chOff x="3115340" y="813284"/>
            <a:chExt cx="4407327" cy="1017652"/>
          </a:xfrm>
        </p:grpSpPr>
        <p:cxnSp>
          <p:nvCxnSpPr>
            <p:cNvPr id="45" name="Straight Connector 44">
              <a:extLst>
                <a:ext uri="{FF2B5EF4-FFF2-40B4-BE49-F238E27FC236}">
                  <a16:creationId xmlns:a16="http://schemas.microsoft.com/office/drawing/2014/main" id="{EE74D6B3-DF5D-974B-A5B3-B8C287A122EE}"/>
                </a:ext>
              </a:extLst>
            </p:cNvPr>
            <p:cNvCxnSpPr>
              <a:cxnSpLocks/>
            </p:cNvCxnSpPr>
            <p:nvPr userDrawn="1"/>
          </p:nvCxnSpPr>
          <p:spPr>
            <a:xfrm>
              <a:off x="4745705" y="813284"/>
              <a:ext cx="2776962" cy="0"/>
            </a:xfrm>
            <a:prstGeom prst="line">
              <a:avLst/>
            </a:prstGeom>
            <a:noFill/>
            <a:ln w="19050" cap="flat" cmpd="sng" algn="ctr">
              <a:solidFill>
                <a:srgbClr val="0078D4"/>
              </a:solidFill>
              <a:prstDash val="solid"/>
              <a:tailEnd type="oval"/>
            </a:ln>
            <a:effectLst/>
          </p:spPr>
        </p:cxnSp>
        <p:cxnSp>
          <p:nvCxnSpPr>
            <p:cNvPr id="46" name="Straight Connector 45">
              <a:extLst>
                <a:ext uri="{FF2B5EF4-FFF2-40B4-BE49-F238E27FC236}">
                  <a16:creationId xmlns:a16="http://schemas.microsoft.com/office/drawing/2014/main" id="{46A23F3E-98DA-1C49-AEB9-A052F65FFADF}"/>
                </a:ext>
              </a:extLst>
            </p:cNvPr>
            <p:cNvCxnSpPr>
              <a:cxnSpLocks/>
            </p:cNvCxnSpPr>
            <p:nvPr userDrawn="1"/>
          </p:nvCxnSpPr>
          <p:spPr>
            <a:xfrm flipV="1">
              <a:off x="3115340" y="813284"/>
              <a:ext cx="1630365" cy="1017652"/>
            </a:xfrm>
            <a:prstGeom prst="line">
              <a:avLst/>
            </a:prstGeom>
            <a:noFill/>
            <a:ln w="19050" cap="flat" cmpd="sng" algn="ctr">
              <a:solidFill>
                <a:schemeClr val="accent1"/>
              </a:solidFill>
              <a:prstDash val="solid"/>
            </a:ln>
            <a:effectLst/>
          </p:spPr>
        </p:cxnSp>
      </p:grpSp>
      <p:sp>
        <p:nvSpPr>
          <p:cNvPr id="29" name="Step 2 description (2 lines)">
            <a:extLst>
              <a:ext uri="{FF2B5EF4-FFF2-40B4-BE49-F238E27FC236}">
                <a16:creationId xmlns:a16="http://schemas.microsoft.com/office/drawing/2014/main" id="{9E3DDFE3-D25A-46E0-8DE5-3362B46BCA95}"/>
              </a:ext>
            </a:extLst>
          </p:cNvPr>
          <p:cNvSpPr>
            <a:spLocks noGrp="1"/>
          </p:cNvSpPr>
          <p:nvPr>
            <p:ph type="body" sz="quarter" idx="30" hasCustomPrompt="1"/>
          </p:nvPr>
        </p:nvSpPr>
        <p:spPr>
          <a:xfrm>
            <a:off x="4772094" y="2705905"/>
            <a:ext cx="2775143"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51" name="Step 2 heading">
            <a:extLst>
              <a:ext uri="{FF2B5EF4-FFF2-40B4-BE49-F238E27FC236}">
                <a16:creationId xmlns:a16="http://schemas.microsoft.com/office/drawing/2014/main" id="{7AC3D7E7-F3F9-4E77-8F9B-1BB1A1D2FA69}"/>
              </a:ext>
            </a:extLst>
          </p:cNvPr>
          <p:cNvSpPr>
            <a:spLocks noGrp="1"/>
          </p:cNvSpPr>
          <p:nvPr>
            <p:ph type="body" sz="quarter" idx="29" hasCustomPrompt="1"/>
          </p:nvPr>
        </p:nvSpPr>
        <p:spPr>
          <a:xfrm>
            <a:off x="4772094" y="2349657"/>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two</a:t>
            </a:r>
          </a:p>
        </p:txBody>
      </p:sp>
      <p:grpSp>
        <p:nvGrpSpPr>
          <p:cNvPr id="41" name="Line from blue circle to step 2">
            <a:extLst>
              <a:ext uri="{FF2B5EF4-FFF2-40B4-BE49-F238E27FC236}">
                <a16:creationId xmlns:a16="http://schemas.microsoft.com/office/drawing/2014/main" id="{D179EED4-7A08-C046-9115-F1CA8502C75D}"/>
              </a:ext>
            </a:extLst>
          </p:cNvPr>
          <p:cNvGrpSpPr/>
          <p:nvPr userDrawn="1"/>
        </p:nvGrpSpPr>
        <p:grpSpPr>
          <a:xfrm>
            <a:off x="3135535" y="2357577"/>
            <a:ext cx="4407327" cy="1185588"/>
            <a:chOff x="3115340" y="645348"/>
            <a:chExt cx="4407327" cy="1185588"/>
          </a:xfrm>
        </p:grpSpPr>
        <p:cxnSp>
          <p:nvCxnSpPr>
            <p:cNvPr id="42" name="Straight Connector 41">
              <a:extLst>
                <a:ext uri="{FF2B5EF4-FFF2-40B4-BE49-F238E27FC236}">
                  <a16:creationId xmlns:a16="http://schemas.microsoft.com/office/drawing/2014/main" id="{8B28D63E-4D5E-764A-92F5-D9D7C872B662}"/>
                </a:ext>
              </a:extLst>
            </p:cNvPr>
            <p:cNvCxnSpPr>
              <a:cxnSpLocks/>
            </p:cNvCxnSpPr>
            <p:nvPr userDrawn="1"/>
          </p:nvCxnSpPr>
          <p:spPr>
            <a:xfrm>
              <a:off x="4745705" y="645348"/>
              <a:ext cx="2776962" cy="0"/>
            </a:xfrm>
            <a:prstGeom prst="line">
              <a:avLst/>
            </a:prstGeom>
            <a:noFill/>
            <a:ln w="19050" cap="flat" cmpd="sng" algn="ctr">
              <a:solidFill>
                <a:srgbClr val="0078D4"/>
              </a:solidFill>
              <a:prstDash val="solid"/>
              <a:tailEnd type="oval"/>
            </a:ln>
            <a:effectLst/>
          </p:spPr>
        </p:cxnSp>
        <p:cxnSp>
          <p:nvCxnSpPr>
            <p:cNvPr id="43" name="Straight Connector 42">
              <a:extLst>
                <a:ext uri="{FF2B5EF4-FFF2-40B4-BE49-F238E27FC236}">
                  <a16:creationId xmlns:a16="http://schemas.microsoft.com/office/drawing/2014/main" id="{75BAC660-A409-A24C-A9D0-E89D05594CFB}"/>
                </a:ext>
              </a:extLst>
            </p:cNvPr>
            <p:cNvCxnSpPr>
              <a:cxnSpLocks/>
            </p:cNvCxnSpPr>
            <p:nvPr userDrawn="1"/>
          </p:nvCxnSpPr>
          <p:spPr>
            <a:xfrm flipV="1">
              <a:off x="3115340" y="645348"/>
              <a:ext cx="1630365" cy="1185588"/>
            </a:xfrm>
            <a:prstGeom prst="line">
              <a:avLst/>
            </a:prstGeom>
            <a:noFill/>
            <a:ln w="19050" cap="flat" cmpd="sng" algn="ctr">
              <a:solidFill>
                <a:schemeClr val="accent1"/>
              </a:solidFill>
              <a:prstDash val="solid"/>
            </a:ln>
            <a:effectLst/>
          </p:spPr>
        </p:cxnSp>
      </p:grpSp>
      <p:sp>
        <p:nvSpPr>
          <p:cNvPr id="20" name="Step 1 description (2 lines)">
            <a:extLst>
              <a:ext uri="{FF2B5EF4-FFF2-40B4-BE49-F238E27FC236}">
                <a16:creationId xmlns:a16="http://schemas.microsoft.com/office/drawing/2014/main" id="{9E3DDFE3-D25A-46E0-8DE5-3362B46BCA95}"/>
              </a:ext>
            </a:extLst>
          </p:cNvPr>
          <p:cNvSpPr>
            <a:spLocks noGrp="1"/>
          </p:cNvSpPr>
          <p:nvPr>
            <p:ph type="body" sz="quarter" idx="19" hasCustomPrompt="1"/>
          </p:nvPr>
        </p:nvSpPr>
        <p:spPr>
          <a:xfrm>
            <a:off x="4772094" y="1400328"/>
            <a:ext cx="2775143" cy="540021"/>
          </a:xfrm>
          <a:prstGeom prst="rect">
            <a:avLst/>
          </a:prstGeom>
        </p:spPr>
        <p:txBody>
          <a:bodyPr lIns="0" tIns="0" rIns="183600" bIns="147600" anchor="t" anchorCtr="0">
            <a:noAutofit/>
          </a:bodyPr>
          <a:lstStyle>
            <a:lvl1pPr marL="0" marR="0" indent="0" algn="l" defTabSz="914225" rtl="0" eaLnBrk="1" fontAlgn="auto" latinLnBrk="0" hangingPunct="1">
              <a:lnSpc>
                <a:spcPct val="100000"/>
              </a:lnSpc>
              <a:spcBef>
                <a:spcPts val="0"/>
              </a:spcBef>
              <a:spcAft>
                <a:spcPts val="0"/>
              </a:spcAft>
              <a:buClrTx/>
              <a:buSzTx/>
              <a:buFontTx/>
              <a:buNone/>
              <a:tabLst/>
              <a:defRPr sz="1600">
                <a:solidFill>
                  <a:schemeClr val="tx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Lorem ipsum dolor sit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consectetur</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 </a:t>
            </a:r>
          </a:p>
        </p:txBody>
      </p:sp>
      <p:sp>
        <p:nvSpPr>
          <p:cNvPr id="54" name="Step 1 heading">
            <a:extLst>
              <a:ext uri="{FF2B5EF4-FFF2-40B4-BE49-F238E27FC236}">
                <a16:creationId xmlns:a16="http://schemas.microsoft.com/office/drawing/2014/main" id="{7AC3D7E7-F3F9-4E77-8F9B-1BB1A1D2FA69}"/>
              </a:ext>
            </a:extLst>
          </p:cNvPr>
          <p:cNvSpPr>
            <a:spLocks noGrp="1"/>
          </p:cNvSpPr>
          <p:nvPr>
            <p:ph type="body" sz="quarter" idx="18" hasCustomPrompt="1"/>
          </p:nvPr>
        </p:nvSpPr>
        <p:spPr>
          <a:xfrm>
            <a:off x="4772094" y="1040660"/>
            <a:ext cx="2775143" cy="345374"/>
          </a:xfrm>
          <a:prstGeom prst="rect">
            <a:avLst/>
          </a:prstGeom>
        </p:spPr>
        <p:txBody>
          <a:bodyPr lIns="0" tIns="0" rIns="183600" bIns="147600" anchor="t" anchorCtr="0">
            <a:noAutofit/>
          </a:bodyPr>
          <a:lstStyle>
            <a:lvl1pPr marL="0" indent="0" algn="l">
              <a:spcBef>
                <a:spcPts val="0"/>
              </a:spcBef>
              <a:buNone/>
              <a:defRPr sz="2000">
                <a:solidFill>
                  <a:srgbClr val="0078D4"/>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Step one</a:t>
            </a:r>
          </a:p>
        </p:txBody>
      </p:sp>
      <p:grpSp>
        <p:nvGrpSpPr>
          <p:cNvPr id="39" name="Line from blue circle to step 1">
            <a:extLst>
              <a:ext uri="{FF2B5EF4-FFF2-40B4-BE49-F238E27FC236}">
                <a16:creationId xmlns:a16="http://schemas.microsoft.com/office/drawing/2014/main" id="{1350B42F-34B0-5840-9B7F-FDB0E2301824}"/>
              </a:ext>
            </a:extLst>
          </p:cNvPr>
          <p:cNvGrpSpPr/>
          <p:nvPr userDrawn="1"/>
        </p:nvGrpSpPr>
        <p:grpSpPr>
          <a:xfrm>
            <a:off x="3086466" y="1034236"/>
            <a:ext cx="4456394" cy="1179393"/>
            <a:chOff x="3109211" y="645348"/>
            <a:chExt cx="4408675" cy="1179393"/>
          </a:xfrm>
        </p:grpSpPr>
        <p:cxnSp>
          <p:nvCxnSpPr>
            <p:cNvPr id="14" name="Straight Connector 13">
              <a:extLst>
                <a:ext uri="{FF2B5EF4-FFF2-40B4-BE49-F238E27FC236}">
                  <a16:creationId xmlns:a16="http://schemas.microsoft.com/office/drawing/2014/main" id="{5181AD8F-9E67-47FF-820A-285F3A842CEF}"/>
                </a:ext>
              </a:extLst>
            </p:cNvPr>
            <p:cNvCxnSpPr>
              <a:cxnSpLocks/>
            </p:cNvCxnSpPr>
            <p:nvPr userDrawn="1"/>
          </p:nvCxnSpPr>
          <p:spPr>
            <a:xfrm>
              <a:off x="4770660" y="645348"/>
              <a:ext cx="2747226" cy="0"/>
            </a:xfrm>
            <a:prstGeom prst="line">
              <a:avLst/>
            </a:prstGeom>
            <a:noFill/>
            <a:ln w="19050" cap="flat" cmpd="sng" algn="ctr">
              <a:solidFill>
                <a:srgbClr val="0078D4"/>
              </a:solidFill>
              <a:prstDash val="solid"/>
              <a:tailEnd type="oval"/>
            </a:ln>
            <a:effectLst/>
          </p:spPr>
        </p:cxnSp>
        <p:cxnSp>
          <p:nvCxnSpPr>
            <p:cNvPr id="17" name="Straight Connector 16">
              <a:extLst>
                <a:ext uri="{FF2B5EF4-FFF2-40B4-BE49-F238E27FC236}">
                  <a16:creationId xmlns:a16="http://schemas.microsoft.com/office/drawing/2014/main" id="{81C71A9B-6568-4DEC-B1B0-C0A93D303123}"/>
                </a:ext>
              </a:extLst>
            </p:cNvPr>
            <p:cNvCxnSpPr>
              <a:cxnSpLocks/>
            </p:cNvCxnSpPr>
            <p:nvPr userDrawn="1"/>
          </p:nvCxnSpPr>
          <p:spPr>
            <a:xfrm flipV="1">
              <a:off x="3109211" y="645348"/>
              <a:ext cx="1661449" cy="1179393"/>
            </a:xfrm>
            <a:prstGeom prst="line">
              <a:avLst/>
            </a:prstGeom>
            <a:noFill/>
            <a:ln w="19050" cap="flat" cmpd="sng" algn="ctr">
              <a:solidFill>
                <a:schemeClr val="accent1"/>
              </a:solidFill>
              <a:prstDash val="solid"/>
            </a:ln>
            <a:effectLst/>
          </p:spPr>
        </p:cxnSp>
      </p:grpSp>
      <p:sp>
        <p:nvSpPr>
          <p:cNvPr id="30" name="Background circle for offer name/short desctription">
            <a:extLst>
              <a:ext uri="{FF2B5EF4-FFF2-40B4-BE49-F238E27FC236}">
                <a16:creationId xmlns:a16="http://schemas.microsoft.com/office/drawing/2014/main" id="{9FF63E39-2622-4B24-A224-26EF664DCABA}"/>
              </a:ext>
              <a:ext uri="{C183D7F6-B498-43B3-948B-1728B52AA6E4}">
                <adec:decorative xmlns:adec="http://schemas.microsoft.com/office/drawing/2017/decorative" val="1"/>
              </a:ext>
            </a:extLst>
          </p:cNvPr>
          <p:cNvSpPr/>
          <p:nvPr userDrawn="1"/>
        </p:nvSpPr>
        <p:spPr bwMode="auto">
          <a:xfrm>
            <a:off x="562538" y="1943049"/>
            <a:ext cx="3768919" cy="37689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none" lIns="146284" tIns="639989" rIns="14628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s-DO" sz="2000">
              <a:gradFill>
                <a:gsLst>
                  <a:gs pos="0">
                    <a:srgbClr val="FFFFFF"/>
                  </a:gs>
                  <a:gs pos="100000">
                    <a:srgbClr val="FFFFFF"/>
                  </a:gs>
                </a:gsLst>
                <a:lin ang="5400000" scaled="0"/>
              </a:gradFill>
              <a:latin typeface="+mn-lt"/>
              <a:ea typeface="Segoe UI" pitchFamily="34" charset="0"/>
              <a:cs typeface="Segoe UI Semilight" panose="020B0402040204020203" pitchFamily="34" charset="0"/>
            </a:endParaRPr>
          </a:p>
        </p:txBody>
      </p:sp>
      <p:sp>
        <p:nvSpPr>
          <p:cNvPr id="33" name="Overall description (short) (1 line)"/>
          <p:cNvSpPr>
            <a:spLocks noGrp="1"/>
          </p:cNvSpPr>
          <p:nvPr>
            <p:ph type="body" sz="quarter" idx="27" hasCustomPrompt="1"/>
          </p:nvPr>
        </p:nvSpPr>
        <p:spPr>
          <a:xfrm>
            <a:off x="705427" y="3936203"/>
            <a:ext cx="3483140" cy="425537"/>
          </a:xfrm>
          <a:prstGeom prst="rect">
            <a:avLst/>
          </a:prstGeom>
        </p:spPr>
        <p:txBody>
          <a:bodyPr anchor="ctr"/>
          <a:lstStyle>
            <a:lvl1pPr marL="0" indent="0" algn="ctr">
              <a:buNone/>
              <a:defRPr sz="2000" baseline="0">
                <a:solidFill>
                  <a:schemeClr val="bg1"/>
                </a:solidFill>
                <a:latin typeface="+mn-lt"/>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Short description of offering</a:t>
            </a:r>
          </a:p>
        </p:txBody>
      </p:sp>
      <p:sp>
        <p:nvSpPr>
          <p:cNvPr id="7" name="Name of offering (short) (1 line)"/>
          <p:cNvSpPr>
            <a:spLocks noGrp="1"/>
          </p:cNvSpPr>
          <p:nvPr>
            <p:ph type="body" sz="quarter" idx="26" hasCustomPrompt="1"/>
          </p:nvPr>
        </p:nvSpPr>
        <p:spPr>
          <a:xfrm>
            <a:off x="562538" y="3428787"/>
            <a:ext cx="3768919" cy="492443"/>
          </a:xfrm>
          <a:prstGeom prst="rect">
            <a:avLst/>
          </a:prstGeom>
        </p:spPr>
        <p:txBody>
          <a:bodyPr anchor="ctr"/>
          <a:lstStyle>
            <a:lvl1pPr marL="0" indent="0" algn="ctr">
              <a:buNone/>
              <a:defRPr sz="3200" baseline="0">
                <a:solidFill>
                  <a:schemeClr val="bg1"/>
                </a:solidFill>
                <a:latin typeface="Segoe UI Semilight" panose="020B0402040204020203" pitchFamily="34" charset="0"/>
                <a:cs typeface="Segoe UI Semilight" panose="020B0402040204020203" pitchFamily="34" charset="0"/>
              </a:defRPr>
            </a:lvl1pPr>
            <a:lvl2pPr>
              <a:defRPr sz="3200">
                <a:latin typeface="Segoe UI Semilight" panose="020B0402040204020203" pitchFamily="34" charset="0"/>
                <a:cs typeface="Segoe UI Semilight" panose="020B0402040204020203" pitchFamily="34" charset="0"/>
              </a:defRPr>
            </a:lvl2pPr>
            <a:lvl3pPr>
              <a:defRPr sz="3200">
                <a:latin typeface="Segoe UI Semilight" panose="020B0402040204020203" pitchFamily="34" charset="0"/>
                <a:cs typeface="Segoe UI Semilight" panose="020B0402040204020203" pitchFamily="34" charset="0"/>
              </a:defRPr>
            </a:lvl3pPr>
            <a:lvl4pPr>
              <a:defRPr sz="3200">
                <a:latin typeface="Segoe UI Semilight" panose="020B0402040204020203" pitchFamily="34" charset="0"/>
                <a:cs typeface="Segoe UI Semilight" panose="020B0402040204020203" pitchFamily="34" charset="0"/>
              </a:defRPr>
            </a:lvl4pPr>
            <a:lvl5pPr>
              <a:defRPr sz="3200">
                <a:latin typeface="Segoe UI Semilight" panose="020B0402040204020203" pitchFamily="34" charset="0"/>
                <a:cs typeface="Segoe UI Semilight" panose="020B0402040204020203" pitchFamily="34" charset="0"/>
              </a:defRPr>
            </a:lvl5pPr>
          </a:lstStyle>
          <a:p>
            <a:pPr lvl="0"/>
            <a:r>
              <a:rPr lang="en-US"/>
              <a:t>Microsoft offering</a:t>
            </a:r>
          </a:p>
        </p:txBody>
      </p:sp>
      <p:sp>
        <p:nvSpPr>
          <p:cNvPr id="28" name="Roadmap 1 slide title (short)">
            <a:extLst>
              <a:ext uri="{FF2B5EF4-FFF2-40B4-BE49-F238E27FC236}">
                <a16:creationId xmlns:a16="http://schemas.microsoft.com/office/drawing/2014/main" id="{B1153E2F-1B4B-49CC-B581-B4D06F1E1637}"/>
              </a:ext>
            </a:extLst>
          </p:cNvPr>
          <p:cNvSpPr>
            <a:spLocks noGrp="1"/>
          </p:cNvSpPr>
          <p:nvPr>
            <p:ph type="title" hasCustomPrompt="1"/>
          </p:nvPr>
        </p:nvSpPr>
        <p:spPr>
          <a:xfrm>
            <a:off x="588263" y="457200"/>
            <a:ext cx="3681987" cy="553998"/>
          </a:xfrm>
          <a:prstGeom prst="rect">
            <a:avLst/>
          </a:prstGeom>
        </p:spPr>
        <p:txBody>
          <a:bodyPr lIns="0" tIns="0" rIns="0" bIns="0"/>
          <a:lstStyle>
            <a:lvl1pPr>
              <a:defRPr baseline="0"/>
            </a:lvl1pPr>
          </a:lstStyle>
          <a:p>
            <a:r>
              <a:rPr lang="en-US"/>
              <a:t>Roadmap (1)</a:t>
            </a:r>
          </a:p>
        </p:txBody>
      </p:sp>
    </p:spTree>
    <p:extLst>
      <p:ext uri="{BB962C8B-B14F-4D97-AF65-F5344CB8AC3E}">
        <p14:creationId xmlns:p14="http://schemas.microsoft.com/office/powerpoint/2010/main" val="618794323"/>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Roadmap 2">
    <p:spTree>
      <p:nvGrpSpPr>
        <p:cNvPr id="1" name=""/>
        <p:cNvGrpSpPr/>
        <p:nvPr/>
      </p:nvGrpSpPr>
      <p:grpSpPr>
        <a:xfrm>
          <a:off x="0" y="0"/>
          <a:ext cx="0" cy="0"/>
          <a:chOff x="0" y="0"/>
          <a:chExt cx="0" cy="0"/>
        </a:xfrm>
      </p:grpSpPr>
      <p:sp>
        <p:nvSpPr>
          <p:cNvPr id="5" name="background box, light grey">
            <a:extLst>
              <a:ext uri="{FF2B5EF4-FFF2-40B4-BE49-F238E27FC236}">
                <a16:creationId xmlns:a16="http://schemas.microsoft.com/office/drawing/2014/main" id="{88DD5009-758E-4185-83BE-10E4C3B13A37}"/>
              </a:ext>
              <a:ext uri="{C183D7F6-B498-43B3-948B-1728B52AA6E4}">
                <adec:decorative xmlns:adec="http://schemas.microsoft.com/office/drawing/2017/decorative" val="1"/>
              </a:ext>
            </a:extLst>
          </p:cNvPr>
          <p:cNvSpPr/>
          <p:nvPr userDrawn="1"/>
        </p:nvSpPr>
        <p:spPr bwMode="auto">
          <a:xfrm>
            <a:off x="588263" y="1434370"/>
            <a:ext cx="11025188" cy="483466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background box, blue">
            <a:extLst>
              <a:ext uri="{FF2B5EF4-FFF2-40B4-BE49-F238E27FC236}">
                <a16:creationId xmlns:a16="http://schemas.microsoft.com/office/drawing/2014/main" id="{DA7739C0-DA9C-4BAD-987E-637711AC690D}"/>
              </a:ext>
              <a:ext uri="{C183D7F6-B498-43B3-948B-1728B52AA6E4}">
                <adec:decorative xmlns:adec="http://schemas.microsoft.com/office/drawing/2017/decorative" val="1"/>
              </a:ext>
            </a:extLst>
          </p:cNvPr>
          <p:cNvSpPr/>
          <p:nvPr userDrawn="1"/>
        </p:nvSpPr>
        <p:spPr bwMode="auto">
          <a:xfrm>
            <a:off x="6300776" y="1683018"/>
            <a:ext cx="5029200" cy="433737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5" name="Description/list">
            <a:extLst>
              <a:ext uri="{FF2B5EF4-FFF2-40B4-BE49-F238E27FC236}">
                <a16:creationId xmlns:a16="http://schemas.microsoft.com/office/drawing/2014/main" id="{D7848528-AD14-4919-9C54-2A7EFE4F260E}"/>
              </a:ext>
            </a:extLst>
          </p:cNvPr>
          <p:cNvSpPr>
            <a:spLocks noGrp="1"/>
          </p:cNvSpPr>
          <p:nvPr>
            <p:ph type="body" sz="quarter" idx="25" hasCustomPrompt="1"/>
          </p:nvPr>
        </p:nvSpPr>
        <p:spPr>
          <a:xfrm>
            <a:off x="6300776" y="2320983"/>
            <a:ext cx="5029200" cy="3694577"/>
          </a:xfrm>
          <a:prstGeom prst="rect">
            <a:avLst/>
          </a:prstGeom>
        </p:spPr>
        <p:txBody>
          <a:bodyPr lIns="183600" tIns="146304" rIns="183600" bIns="147600" anchor="t" anchorCtr="0">
            <a:noAutofit/>
          </a:bodyPr>
          <a:lstStyle>
            <a:lvl1pPr marL="336145" indent="-336145" algn="l" defTabSz="914102" fontAlgn="base">
              <a:spcBef>
                <a:spcPct val="0"/>
              </a:spcBef>
              <a:spcAft>
                <a:spcPct val="0"/>
              </a:spcAft>
              <a:buFont typeface="Arial" panose="020B0604020202020204" pitchFamily="34" charset="0"/>
              <a:buChar char="•"/>
              <a:defRPr sz="1600">
                <a:solidFill>
                  <a:schemeClr val="bg1"/>
                </a:solidFill>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a:p>
            <a:pPr marL="342900" indent="-342900" defTabSz="932472" fontAlgn="base">
              <a:spcBef>
                <a:spcPct val="0"/>
              </a:spcBef>
              <a:spcAft>
                <a:spcPct val="0"/>
              </a:spcAft>
              <a:buFont typeface="Arial" panose="020B0604020202020204" pitchFamily="34" charset="0"/>
              <a:buChar char="•"/>
            </a:pPr>
            <a:r>
              <a:rPr lang="en-US" sz="1600">
                <a:solidFill>
                  <a:srgbClr val="FFFFFF"/>
                </a:solidFill>
                <a:latin typeface="Segoe UI" panose="020B0502040204020203" pitchFamily="34" charset="0"/>
                <a:cs typeface="Segoe UI" panose="020B0502040204020203" pitchFamily="34" charset="0"/>
              </a:rPr>
              <a:t>Lorem ipsum dolor sit </a:t>
            </a:r>
            <a:r>
              <a:rPr lang="en-US" sz="1600" err="1">
                <a:solidFill>
                  <a:srgbClr val="FFFFFF"/>
                </a:solidFill>
                <a:latin typeface="Segoe UI" panose="020B0502040204020203" pitchFamily="34" charset="0"/>
                <a:cs typeface="Segoe UI" panose="020B0502040204020203" pitchFamily="34" charset="0"/>
              </a:rPr>
              <a:t>amet</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consectetur</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adipiscing</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elit</a:t>
            </a:r>
            <a:r>
              <a:rPr lang="en-US" sz="1600">
                <a:solidFill>
                  <a:srgbClr val="FFFFFF"/>
                </a:solidFill>
                <a:latin typeface="Segoe UI" panose="020B0502040204020203" pitchFamily="34" charset="0"/>
                <a:cs typeface="Segoe UI" panose="020B0502040204020203" pitchFamily="34" charset="0"/>
              </a:rPr>
              <a:t>. In </a:t>
            </a:r>
            <a:r>
              <a:rPr lang="en-US" sz="1600" err="1">
                <a:solidFill>
                  <a:srgbClr val="FFFFFF"/>
                </a:solidFill>
                <a:latin typeface="Segoe UI" panose="020B0502040204020203" pitchFamily="34" charset="0"/>
                <a:cs typeface="Segoe UI" panose="020B0502040204020203" pitchFamily="34" charset="0"/>
              </a:rPr>
              <a:t>rhoncus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lacus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tortor</a:t>
            </a:r>
            <a:r>
              <a:rPr lang="en-US" sz="1600">
                <a:solidFill>
                  <a:srgbClr val="FFFFFF"/>
                </a:solidFill>
                <a:latin typeface="Segoe UI" panose="020B0502040204020203" pitchFamily="34" charset="0"/>
                <a:cs typeface="Segoe UI" panose="020B0502040204020203" pitchFamily="34" charset="0"/>
              </a:rPr>
              <a:t>, vel </a:t>
            </a:r>
            <a:r>
              <a:rPr lang="en-US" sz="1600" err="1">
                <a:solidFill>
                  <a:srgbClr val="FFFFFF"/>
                </a:solidFill>
                <a:latin typeface="Segoe UI" panose="020B0502040204020203" pitchFamily="34" charset="0"/>
                <a:cs typeface="Segoe UI" panose="020B0502040204020203" pitchFamily="34" charset="0"/>
              </a:rPr>
              <a:t>facilisis</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enim</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ornare</a:t>
            </a:r>
            <a:r>
              <a:rPr lang="en-US" sz="1600">
                <a:solidFill>
                  <a:srgbClr val="FFFFFF"/>
                </a:solidFill>
                <a:latin typeface="Segoe UI" panose="020B0502040204020203" pitchFamily="34" charset="0"/>
                <a:cs typeface="Segoe UI" panose="020B0502040204020203" pitchFamily="34" charset="0"/>
              </a:rPr>
              <a:t> </a:t>
            </a:r>
            <a:r>
              <a:rPr lang="en-US" sz="1600" err="1">
                <a:solidFill>
                  <a:srgbClr val="FFFFFF"/>
                </a:solidFill>
                <a:latin typeface="Segoe UI" panose="020B0502040204020203" pitchFamily="34" charset="0"/>
                <a:cs typeface="Segoe UI" panose="020B0502040204020203" pitchFamily="34" charset="0"/>
              </a:rPr>
              <a:t>euismod</a:t>
            </a:r>
            <a:r>
              <a:rPr lang="en-US" sz="1600">
                <a:solidFill>
                  <a:srgbClr val="FFFFFF"/>
                </a:solidFill>
                <a:latin typeface="Segoe UI" panose="020B0502040204020203" pitchFamily="34" charset="0"/>
                <a:cs typeface="Segoe UI" panose="020B0502040204020203" pitchFamily="34" charset="0"/>
              </a:rPr>
              <a:t>. </a:t>
            </a:r>
            <a:endParaRPr lang="en-US" sz="16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2" name="Description of process"/>
          <p:cNvSpPr>
            <a:spLocks noGrp="1"/>
          </p:cNvSpPr>
          <p:nvPr>
            <p:ph type="body" sz="quarter" idx="14" hasCustomPrompt="1"/>
          </p:nvPr>
        </p:nvSpPr>
        <p:spPr>
          <a:xfrm>
            <a:off x="6300776" y="1685690"/>
            <a:ext cx="5029200" cy="457200"/>
          </a:xfrm>
          <a:prstGeom prst="rect">
            <a:avLst/>
          </a:prstGeom>
        </p:spPr>
        <p:txBody>
          <a:bodyPr lIns="91440" tIns="91440" rIns="91440" bIns="91440" anchor="ctr"/>
          <a:lstStyle>
            <a:lvl1pPr marL="0" indent="0" algn="l">
              <a:buNone/>
              <a:defRPr sz="2000" b="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Description of process</a:t>
            </a:r>
          </a:p>
        </p:txBody>
      </p:sp>
      <p:sp>
        <p:nvSpPr>
          <p:cNvPr id="6" name="Picture Placeholder 5" descr="image placeholder">
            <a:extLst>
              <a:ext uri="{FF2B5EF4-FFF2-40B4-BE49-F238E27FC236}">
                <a16:creationId xmlns:a16="http://schemas.microsoft.com/office/drawing/2014/main" id="{0703D4D4-1227-4E4C-AB95-F386518494D5}"/>
              </a:ext>
            </a:extLst>
          </p:cNvPr>
          <p:cNvSpPr>
            <a:spLocks noGrp="1"/>
          </p:cNvSpPr>
          <p:nvPr>
            <p:ph type="pic" sz="quarter" idx="27" hasCustomPrompt="1"/>
          </p:nvPr>
        </p:nvSpPr>
        <p:spPr>
          <a:xfrm>
            <a:off x="875398" y="2819990"/>
            <a:ext cx="5029200" cy="319557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13" name="Phase # heading"/>
          <p:cNvSpPr>
            <a:spLocks noGrp="1"/>
          </p:cNvSpPr>
          <p:nvPr>
            <p:ph type="body" sz="quarter" idx="26" hasCustomPrompt="1"/>
          </p:nvPr>
        </p:nvSpPr>
        <p:spPr>
          <a:xfrm>
            <a:off x="875398" y="1683019"/>
            <a:ext cx="5029200" cy="912294"/>
          </a:xfrm>
          <a:prstGeom prst="rect">
            <a:avLst/>
          </a:prstGeom>
          <a:solidFill>
            <a:srgbClr val="0078D4"/>
          </a:solidFill>
        </p:spPr>
        <p:txBody>
          <a:bodyPr lIns="182880" rIns="182880" anchor="ctr"/>
          <a:lstStyle>
            <a:lvl1pPr marL="0" indent="0" algn="l">
              <a:buNone/>
              <a:defRPr sz="3200" b="0">
                <a:solidFill>
                  <a:schemeClr val="bg1"/>
                </a:solidFill>
                <a:latin typeface="Segoe UI Semilight" panose="020B0402040204020203" pitchFamily="34" charset="0"/>
                <a:cs typeface="Segoe UI Semilight" panose="020B0402040204020203" pitchFamily="34" charset="0"/>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Phase one - heading</a:t>
            </a:r>
          </a:p>
        </p:txBody>
      </p:sp>
      <p:sp>
        <p:nvSpPr>
          <p:cNvPr id="9" name="Roadmap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8262" y="457200"/>
            <a:ext cx="11024300" cy="553998"/>
          </a:xfrm>
          <a:prstGeom prst="rect">
            <a:avLst/>
          </a:prstGeom>
        </p:spPr>
        <p:txBody>
          <a:bodyPr lIns="0" tIns="0" rIns="0" bIns="0"/>
          <a:lstStyle>
            <a:lvl1pPr>
              <a:defRPr baseline="0"/>
            </a:lvl1pPr>
          </a:lstStyle>
          <a:p>
            <a:r>
              <a:rPr lang="en-US"/>
              <a:t>Roadmap (2)</a:t>
            </a:r>
          </a:p>
        </p:txBody>
      </p:sp>
    </p:spTree>
    <p:extLst>
      <p:ext uri="{BB962C8B-B14F-4D97-AF65-F5344CB8AC3E}">
        <p14:creationId xmlns:p14="http://schemas.microsoft.com/office/powerpoint/2010/main" val="219137778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oadmap 3">
    <p:spTree>
      <p:nvGrpSpPr>
        <p:cNvPr id="1" name=""/>
        <p:cNvGrpSpPr/>
        <p:nvPr/>
      </p:nvGrpSpPr>
      <p:grpSpPr>
        <a:xfrm>
          <a:off x="0" y="0"/>
          <a:ext cx="0" cy="0"/>
          <a:chOff x="0" y="0"/>
          <a:chExt cx="0" cy="0"/>
        </a:xfrm>
      </p:grpSpPr>
      <p:grpSp>
        <p:nvGrpSpPr>
          <p:cNvPr id="2" name="Timeline arrow, top to bottom">
            <a:extLst>
              <a:ext uri="{FF2B5EF4-FFF2-40B4-BE49-F238E27FC236}">
                <a16:creationId xmlns:a16="http://schemas.microsoft.com/office/drawing/2014/main" id="{F6326FC9-3190-456C-8309-1410DB805CB8}"/>
              </a:ext>
            </a:extLst>
          </p:cNvPr>
          <p:cNvGrpSpPr/>
          <p:nvPr userDrawn="1"/>
        </p:nvGrpSpPr>
        <p:grpSpPr>
          <a:xfrm>
            <a:off x="5219059" y="1443151"/>
            <a:ext cx="365760" cy="4846189"/>
            <a:chOff x="5219059" y="1443150"/>
            <a:chExt cx="365760" cy="4846189"/>
          </a:xfrm>
        </p:grpSpPr>
        <p:cxnSp>
          <p:nvCxnSpPr>
            <p:cNvPr id="3" name="Straight Connector 2" descr="connecting downward arrow">
              <a:extLst>
                <a:ext uri="{FF2B5EF4-FFF2-40B4-BE49-F238E27FC236}">
                  <a16:creationId xmlns:a16="http://schemas.microsoft.com/office/drawing/2014/main" id="{D5D8F3F2-4297-450A-ABC7-BBB30035B00B}"/>
                </a:ext>
              </a:extLst>
            </p:cNvPr>
            <p:cNvCxnSpPr>
              <a:cxnSpLocks/>
            </p:cNvCxnSpPr>
            <p:nvPr userDrawn="1"/>
          </p:nvCxnSpPr>
          <p:spPr>
            <a:xfrm flipH="1">
              <a:off x="5401938" y="1443150"/>
              <a:ext cx="1" cy="4572898"/>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arrow" title="Icon of an arrow">
              <a:extLst>
                <a:ext uri="{FF2B5EF4-FFF2-40B4-BE49-F238E27FC236}">
                  <a16:creationId xmlns:a16="http://schemas.microsoft.com/office/drawing/2014/main" id="{0F342AE7-C139-41C1-B135-0733DC23A7C7}"/>
                </a:ext>
              </a:extLst>
            </p:cNvPr>
            <p:cNvSpPr>
              <a:spLocks noChangeAspect="1" noEditPoints="1"/>
            </p:cNvSpPr>
            <p:nvPr userDrawn="1"/>
          </p:nvSpPr>
          <p:spPr bwMode="auto">
            <a:xfrm rot="5400000">
              <a:off x="5203751" y="5908272"/>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43" name="Step 4 background box, blue">
            <a:extLst>
              <a:ext uri="{FF2B5EF4-FFF2-40B4-BE49-F238E27FC236}">
                <a16:creationId xmlns:a16="http://schemas.microsoft.com/office/drawing/2014/main" id="{92203D11-5D02-4124-9396-43AA9BA7EEC7}"/>
              </a:ext>
            </a:extLst>
          </p:cNvPr>
          <p:cNvSpPr/>
          <p:nvPr userDrawn="1"/>
        </p:nvSpPr>
        <p:spPr bwMode="auto">
          <a:xfrm>
            <a:off x="6112758" y="5107085"/>
            <a:ext cx="5486400" cy="9089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 name="Step 4 description (2 lines)"/>
          <p:cNvSpPr>
            <a:spLocks noGrp="1"/>
          </p:cNvSpPr>
          <p:nvPr>
            <p:ph type="body" sz="quarter" idx="46" hasCustomPrompt="1"/>
          </p:nvPr>
        </p:nvSpPr>
        <p:spPr>
          <a:xfrm>
            <a:off x="6112758" y="5479714"/>
            <a:ext cx="5486400" cy="530199"/>
          </a:xfrm>
          <a:prstGeom prst="rect">
            <a:avLst/>
          </a:prstGeom>
        </p:spPr>
        <p:txBody>
          <a:bodyPr lIns="182880" tIns="0" rIns="182880" bIns="45720" anchor="ctr"/>
          <a:lstStyle>
            <a:lvl1pPr marL="0" marR="0" indent="0" algn="l" defTabSz="914102" rtl="0" eaLnBrk="1" fontAlgn="base" latinLnBrk="0" hangingPunct="1">
              <a:lnSpc>
                <a:spcPct val="100000"/>
              </a:lnSpc>
              <a:spcBef>
                <a:spcPct val="0"/>
              </a:spcBef>
              <a:spcAft>
                <a:spcPct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4" name="Step 4 heading"/>
          <p:cNvSpPr>
            <a:spLocks noGrp="1"/>
          </p:cNvSpPr>
          <p:nvPr>
            <p:ph type="body" sz="quarter" idx="45" hasCustomPrompt="1"/>
          </p:nvPr>
        </p:nvSpPr>
        <p:spPr>
          <a:xfrm>
            <a:off x="6112758" y="5116538"/>
            <a:ext cx="5486400" cy="363176"/>
          </a:xfrm>
          <a:prstGeom prst="rect">
            <a:avLst/>
          </a:prstGeom>
        </p:spPr>
        <p:txBody>
          <a:bodyPr lIns="182880" tIns="54864" rIns="182880" bIns="18288" anchor="ct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Heading</a:t>
            </a:r>
          </a:p>
        </p:txBody>
      </p:sp>
      <p:sp>
        <p:nvSpPr>
          <p:cNvPr id="9" name="Step 4 icon background box, dark blue" descr="fourth icon box">
            <a:extLst>
              <a:ext uri="{FF2B5EF4-FFF2-40B4-BE49-F238E27FC236}">
                <a16:creationId xmlns:a16="http://schemas.microsoft.com/office/drawing/2014/main" id="{BF967D16-28A4-4710-BB4A-5C4E9DA1E9F8}"/>
              </a:ext>
            </a:extLst>
          </p:cNvPr>
          <p:cNvSpPr/>
          <p:nvPr userDrawn="1"/>
        </p:nvSpPr>
        <p:spPr bwMode="auto">
          <a:xfrm>
            <a:off x="4944738" y="51016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Step 4 icon placeholder" descr="icon placeholder">
            <a:extLst>
              <a:ext uri="{FF2B5EF4-FFF2-40B4-BE49-F238E27FC236}">
                <a16:creationId xmlns:a16="http://schemas.microsoft.com/office/drawing/2014/main" id="{1E63A90A-063A-4D4F-BA0B-A2E651D65EC3}"/>
              </a:ext>
            </a:extLst>
          </p:cNvPr>
          <p:cNvSpPr>
            <a:spLocks noGrp="1"/>
          </p:cNvSpPr>
          <p:nvPr>
            <p:ph type="pic" sz="quarter" idx="50" hasCustomPrompt="1"/>
          </p:nvPr>
        </p:nvSpPr>
        <p:spPr>
          <a:xfrm>
            <a:off x="5016176" y="5173720"/>
            <a:ext cx="771525" cy="770256"/>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40" name="Step 3 background box, blue">
            <a:extLst>
              <a:ext uri="{FF2B5EF4-FFF2-40B4-BE49-F238E27FC236}">
                <a16:creationId xmlns:a16="http://schemas.microsoft.com/office/drawing/2014/main" id="{92203D11-5D02-4124-9396-43AA9BA7EEC7}"/>
              </a:ext>
            </a:extLst>
          </p:cNvPr>
          <p:cNvSpPr/>
          <p:nvPr userDrawn="1"/>
        </p:nvSpPr>
        <p:spPr bwMode="auto">
          <a:xfrm>
            <a:off x="6112758" y="3885989"/>
            <a:ext cx="5486400" cy="9089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 name="Step 3 description (2 lines)"/>
          <p:cNvSpPr>
            <a:spLocks noGrp="1"/>
          </p:cNvSpPr>
          <p:nvPr>
            <p:ph type="body" sz="quarter" idx="44" hasCustomPrompt="1"/>
          </p:nvPr>
        </p:nvSpPr>
        <p:spPr>
          <a:xfrm>
            <a:off x="6112758" y="4260505"/>
            <a:ext cx="5486400" cy="529459"/>
          </a:xfrm>
          <a:prstGeom prst="rect">
            <a:avLst/>
          </a:prstGeom>
        </p:spPr>
        <p:txBody>
          <a:bodyPr lIns="182880" tIns="0" rIns="182880" bIns="45720" anchor="ctr"/>
          <a:lstStyle>
            <a:lvl1pPr marL="0" indent="0" algn="l" defTabSz="914102"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41" name="Step 3 heading"/>
          <p:cNvSpPr>
            <a:spLocks noGrp="1"/>
          </p:cNvSpPr>
          <p:nvPr>
            <p:ph type="body" sz="quarter" idx="43" hasCustomPrompt="1"/>
          </p:nvPr>
        </p:nvSpPr>
        <p:spPr>
          <a:xfrm>
            <a:off x="6112758" y="3884101"/>
            <a:ext cx="5486400" cy="363176"/>
          </a:xfrm>
          <a:prstGeom prst="rect">
            <a:avLst/>
          </a:prstGeom>
        </p:spPr>
        <p:txBody>
          <a:bodyPr lIns="182880" tIns="54864" rIns="182880" bIns="18288" anchor="ct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Heading</a:t>
            </a:r>
          </a:p>
        </p:txBody>
      </p:sp>
      <p:sp>
        <p:nvSpPr>
          <p:cNvPr id="8" name="Step 3 icon background box, dark blue" descr="third icon box">
            <a:extLst>
              <a:ext uri="{FF2B5EF4-FFF2-40B4-BE49-F238E27FC236}">
                <a16:creationId xmlns:a16="http://schemas.microsoft.com/office/drawing/2014/main" id="{5D59CC9C-43F6-4856-92A9-6239E9D93385}"/>
              </a:ext>
            </a:extLst>
          </p:cNvPr>
          <p:cNvSpPr/>
          <p:nvPr userDrawn="1"/>
        </p:nvSpPr>
        <p:spPr bwMode="auto">
          <a:xfrm>
            <a:off x="4944738" y="3882149"/>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Step 3 icon placeholder" descr="icon placeholder">
            <a:extLst>
              <a:ext uri="{FF2B5EF4-FFF2-40B4-BE49-F238E27FC236}">
                <a16:creationId xmlns:a16="http://schemas.microsoft.com/office/drawing/2014/main" id="{127F8A81-B202-4617-B34F-F33B0726FCCB}"/>
              </a:ext>
            </a:extLst>
          </p:cNvPr>
          <p:cNvSpPr>
            <a:spLocks noGrp="1"/>
          </p:cNvSpPr>
          <p:nvPr>
            <p:ph type="pic" sz="quarter" idx="49" hasCustomPrompt="1"/>
          </p:nvPr>
        </p:nvSpPr>
        <p:spPr>
          <a:xfrm>
            <a:off x="5016176" y="3954220"/>
            <a:ext cx="771525" cy="770256"/>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7" name="Step 2 background box, blue">
            <a:extLst>
              <a:ext uri="{FF2B5EF4-FFF2-40B4-BE49-F238E27FC236}">
                <a16:creationId xmlns:a16="http://schemas.microsoft.com/office/drawing/2014/main" id="{92203D11-5D02-4124-9396-43AA9BA7EEC7}"/>
              </a:ext>
            </a:extLst>
          </p:cNvPr>
          <p:cNvSpPr/>
          <p:nvPr userDrawn="1"/>
        </p:nvSpPr>
        <p:spPr bwMode="auto">
          <a:xfrm>
            <a:off x="6112758" y="2663130"/>
            <a:ext cx="5486400" cy="9089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 name="Step 2 description (2 lines)"/>
          <p:cNvSpPr>
            <a:spLocks noGrp="1"/>
          </p:cNvSpPr>
          <p:nvPr>
            <p:ph type="body" sz="quarter" idx="42" hasCustomPrompt="1"/>
          </p:nvPr>
        </p:nvSpPr>
        <p:spPr>
          <a:xfrm>
            <a:off x="6112758" y="3026305"/>
            <a:ext cx="5486400" cy="543340"/>
          </a:xfrm>
          <a:prstGeom prst="rect">
            <a:avLst/>
          </a:prstGeom>
        </p:spPr>
        <p:txBody>
          <a:bodyPr lIns="182880" tIns="0" rIns="182880" bIns="45720" anchor="ctr"/>
          <a:lstStyle>
            <a:lvl1pPr marL="0" indent="0" algn="l" defTabSz="914102" fontAlgn="base">
              <a:spcBef>
                <a:spcPct val="0"/>
              </a:spcBef>
              <a:spcAft>
                <a:spcPct val="0"/>
              </a:spcAft>
              <a:buNone/>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38" name="Step 2 heading"/>
          <p:cNvSpPr>
            <a:spLocks noGrp="1"/>
          </p:cNvSpPr>
          <p:nvPr>
            <p:ph type="body" sz="quarter" idx="41" hasCustomPrompt="1"/>
          </p:nvPr>
        </p:nvSpPr>
        <p:spPr>
          <a:xfrm>
            <a:off x="6112758" y="2661242"/>
            <a:ext cx="5486400" cy="363176"/>
          </a:xfrm>
          <a:prstGeom prst="rect">
            <a:avLst/>
          </a:prstGeom>
        </p:spPr>
        <p:txBody>
          <a:bodyPr lIns="182880" tIns="54864" rIns="182880" bIns="18288" anchor="ctr"/>
          <a:lstStyle>
            <a:lvl1pPr marL="0" indent="0" algn="l">
              <a:spcBef>
                <a:spcPts val="0"/>
              </a:spcBef>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7" name="Step 2 icon background box, dark blue" descr="Tools icon">
            <a:extLst>
              <a:ext uri="{FF2B5EF4-FFF2-40B4-BE49-F238E27FC236}">
                <a16:creationId xmlns:a16="http://schemas.microsoft.com/office/drawing/2014/main" id="{C43EE7EC-5E95-4423-B028-50688D7C505E}"/>
              </a:ext>
            </a:extLst>
          </p:cNvPr>
          <p:cNvSpPr/>
          <p:nvPr userDrawn="1"/>
        </p:nvSpPr>
        <p:spPr bwMode="auto">
          <a:xfrm>
            <a:off x="4944738" y="2662650"/>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Step 2 icon placeholder" descr="icon placeholder">
            <a:extLst>
              <a:ext uri="{FF2B5EF4-FFF2-40B4-BE49-F238E27FC236}">
                <a16:creationId xmlns:a16="http://schemas.microsoft.com/office/drawing/2014/main" id="{DDD16301-D21D-4C18-B4D9-79BE87EECC2B}"/>
              </a:ext>
            </a:extLst>
          </p:cNvPr>
          <p:cNvSpPr>
            <a:spLocks noGrp="1"/>
          </p:cNvSpPr>
          <p:nvPr>
            <p:ph type="pic" sz="quarter" idx="48" hasCustomPrompt="1"/>
          </p:nvPr>
        </p:nvSpPr>
        <p:spPr>
          <a:xfrm>
            <a:off x="5016176" y="2734721"/>
            <a:ext cx="771525" cy="770256"/>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1" name="Step 1 background box, blue">
            <a:extLst>
              <a:ext uri="{FF2B5EF4-FFF2-40B4-BE49-F238E27FC236}">
                <a16:creationId xmlns:a16="http://schemas.microsoft.com/office/drawing/2014/main" id="{92203D11-5D02-4124-9396-43AA9BA7EEC7}"/>
              </a:ext>
            </a:extLst>
          </p:cNvPr>
          <p:cNvSpPr/>
          <p:nvPr userDrawn="1"/>
        </p:nvSpPr>
        <p:spPr bwMode="auto">
          <a:xfrm>
            <a:off x="6112758" y="1422364"/>
            <a:ext cx="5486400" cy="9089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3" name="Step 1 description (2 lines)"/>
          <p:cNvSpPr>
            <a:spLocks noGrp="1"/>
          </p:cNvSpPr>
          <p:nvPr>
            <p:ph type="body" sz="quarter" idx="52" hasCustomPrompt="1"/>
          </p:nvPr>
        </p:nvSpPr>
        <p:spPr>
          <a:xfrm>
            <a:off x="6112758" y="1794993"/>
            <a:ext cx="5486400" cy="530199"/>
          </a:xfrm>
          <a:prstGeom prst="rect">
            <a:avLst/>
          </a:prstGeom>
        </p:spPr>
        <p:txBody>
          <a:bodyPr lIns="182880" tIns="0" rIns="182880" bIns="45720" anchor="ctr"/>
          <a:lstStyle>
            <a:lvl1pPr marL="0" marR="0" indent="0" algn="l" defTabSz="914102" rtl="0" eaLnBrk="1" fontAlgn="base" latinLnBrk="0" hangingPunct="1">
              <a:lnSpc>
                <a:spcPct val="100000"/>
              </a:lnSpc>
              <a:spcBef>
                <a:spcPct val="0"/>
              </a:spcBef>
              <a:spcAft>
                <a:spcPct val="0"/>
              </a:spcAft>
              <a:buClrTx/>
              <a:buSzPct val="90000"/>
              <a:buFont typeface="Wingdings" panose="05000000000000000000" pitchFamily="2" charset="2"/>
              <a:buNone/>
              <a:tabLst/>
              <a:defRPr sz="16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defTabSz="932472" fontAlgn="base">
              <a:spcBef>
                <a:spcPct val="0"/>
              </a:spcBef>
              <a:spcAft>
                <a:spcPct val="0"/>
              </a:spcAft>
            </a:pP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Lorem ipsum dolor sit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amet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consectetur</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adipiscing</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160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elit</a:t>
            </a:r>
            <a:r>
              <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pt-BR"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Etiam lacinia eros purus, et suscipit justo convallis</a:t>
            </a:r>
          </a:p>
        </p:txBody>
      </p:sp>
      <p:sp>
        <p:nvSpPr>
          <p:cNvPr id="62" name="Step 1 heading"/>
          <p:cNvSpPr>
            <a:spLocks noGrp="1"/>
          </p:cNvSpPr>
          <p:nvPr>
            <p:ph type="body" sz="quarter" idx="51" hasCustomPrompt="1"/>
          </p:nvPr>
        </p:nvSpPr>
        <p:spPr>
          <a:xfrm>
            <a:off x="6112758" y="1431817"/>
            <a:ext cx="5486400" cy="363176"/>
          </a:xfrm>
          <a:prstGeom prst="rect">
            <a:avLst/>
          </a:prstGeom>
        </p:spPr>
        <p:txBody>
          <a:bodyPr lIns="182880" tIns="54864" rIns="182880" bIns="18288" anchor="ctr"/>
          <a:lstStyle>
            <a:lvl1pPr marL="0" indent="0" algn="l">
              <a:spcBef>
                <a:spcPts val="0"/>
              </a:spcBef>
              <a:buNone/>
              <a:defRPr sz="2000" b="0" baseline="0">
                <a:solidFill>
                  <a:schemeClr val="bg1"/>
                </a:solidFill>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Heading</a:t>
            </a:r>
          </a:p>
        </p:txBody>
      </p:sp>
      <p:sp>
        <p:nvSpPr>
          <p:cNvPr id="4" name="Step 1 icon background box, dark blue" descr="People icon">
            <a:extLst>
              <a:ext uri="{FF2B5EF4-FFF2-40B4-BE49-F238E27FC236}">
                <a16:creationId xmlns:a16="http://schemas.microsoft.com/office/drawing/2014/main" id="{91C79CF3-B91E-4FD0-92DE-622874F5BFC6}"/>
              </a:ext>
            </a:extLst>
          </p:cNvPr>
          <p:cNvSpPr/>
          <p:nvPr userDrawn="1"/>
        </p:nvSpPr>
        <p:spPr bwMode="auto">
          <a:xfrm>
            <a:off x="4944738" y="1431818"/>
            <a:ext cx="914400" cy="9144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Step 1 icon placeholder" descr="icon placeholder">
            <a:extLst>
              <a:ext uri="{FF2B5EF4-FFF2-40B4-BE49-F238E27FC236}">
                <a16:creationId xmlns:a16="http://schemas.microsoft.com/office/drawing/2014/main" id="{4349486F-439C-46A4-A8BE-2C4E2A929F67}"/>
              </a:ext>
            </a:extLst>
          </p:cNvPr>
          <p:cNvSpPr>
            <a:spLocks noGrp="1"/>
          </p:cNvSpPr>
          <p:nvPr>
            <p:ph type="pic" sz="quarter" idx="47" hasCustomPrompt="1"/>
          </p:nvPr>
        </p:nvSpPr>
        <p:spPr>
          <a:xfrm>
            <a:off x="5016176" y="1502522"/>
            <a:ext cx="771525" cy="770256"/>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9" name="Description">
            <a:extLst>
              <a:ext uri="{FF2B5EF4-FFF2-40B4-BE49-F238E27FC236}">
                <a16:creationId xmlns:a16="http://schemas.microsoft.com/office/drawing/2014/main" id="{39313399-F5CB-4755-A3FC-B1E2B4A8F412}"/>
              </a:ext>
            </a:extLst>
          </p:cNvPr>
          <p:cNvSpPr>
            <a:spLocks noGrp="1"/>
          </p:cNvSpPr>
          <p:nvPr>
            <p:ph type="body" sz="quarter" idx="10" hasCustomPrompt="1"/>
          </p:nvPr>
        </p:nvSpPr>
        <p:spPr>
          <a:xfrm>
            <a:off x="599596" y="1443150"/>
            <a:ext cx="4114800" cy="4571344"/>
          </a:xfrm>
          <a:prstGeom prst="rect">
            <a:avLst/>
          </a:prstGeom>
        </p:spPr>
        <p:txBody>
          <a:bodyPr lIns="0" tIns="0" rIns="0" bIns="0">
            <a:noAutofit/>
          </a:bodyPr>
          <a:lstStyle>
            <a:lvl1pPr marL="0" marR="0" indent="0" algn="l" defTabSz="914225" rtl="0" eaLnBrk="1" fontAlgn="auto" latinLnBrk="0" hangingPunct="1">
              <a:lnSpc>
                <a:spcPct val="100000"/>
              </a:lnSpc>
              <a:spcBef>
                <a:spcPts val="0"/>
              </a:spcBef>
              <a:spcAft>
                <a:spcPts val="0"/>
              </a:spcAft>
              <a:buClrTx/>
              <a:buSzTx/>
              <a:buFontTx/>
              <a:buNone/>
              <a:tabLst/>
              <a:defRPr kumimoji="0" lang="en-US" sz="20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defRPr>
            </a:lvl1pPr>
            <a:lvl2pPr marL="228556" indent="0">
              <a:buNone/>
              <a:defRPr/>
            </a:lvl2pPr>
            <a:lvl3pPr marL="457112" indent="0">
              <a:buNone/>
              <a:defRPr/>
            </a:lvl3pPr>
            <a:lvl4pPr marL="661861" indent="0">
              <a:buNone/>
              <a:defRPr/>
            </a:lvl4pPr>
            <a:lvl5pPr marL="855499" indent="0">
              <a:buNone/>
              <a:defRPr/>
            </a:lvl5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Description of roadmap</a:t>
            </a:r>
          </a:p>
          <a:p>
            <a:pPr marL="0" marR="0" lvl="0" indent="0" algn="l" defTabSz="914225"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ea typeface="+mn-ea"/>
                <a:cs typeface="+mn-cs"/>
              </a:rPr>
              <a:t>Lorem ipsum dolor sit </a:t>
            </a:r>
            <a:r>
              <a:rPr kumimoji="0" lang="en-US" sz="2000" b="0" i="0" u="none" strike="noStrike" kern="1200" cap="none" spc="0" normalizeH="0" baseline="0" noProof="0" err="1">
                <a:ln>
                  <a:noFill/>
                </a:ln>
                <a:solidFill>
                  <a:srgbClr val="1A1A1A"/>
                </a:solidFill>
                <a:effectLst/>
                <a:uLnTx/>
                <a:uFillTx/>
                <a:ea typeface="+mn-ea"/>
                <a:cs typeface="+mn-cs"/>
              </a:rPr>
              <a:t>amet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consectetur</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adipiscing</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elit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Etiam</a:t>
            </a:r>
            <a:r>
              <a:rPr kumimoji="0" lang="en-US" sz="2000" b="0" i="0" u="none" strike="noStrike" kern="1200" cap="none" spc="0" normalizeH="0" baseline="0" noProof="0">
                <a:ln>
                  <a:noFill/>
                </a:ln>
                <a:solidFill>
                  <a:srgbClr val="1A1A1A"/>
                </a:solidFill>
                <a:effectLst/>
                <a:uLnTx/>
                <a:uFillTx/>
                <a:ea typeface="+mn-ea"/>
                <a:cs typeface="+mn-cs"/>
              </a:rPr>
              <a:t> lacinia </a:t>
            </a:r>
            <a:r>
              <a:rPr kumimoji="0" lang="en-US" sz="2000" b="0" i="0" u="none" strike="noStrike" kern="1200" cap="none" spc="0" normalizeH="0" baseline="0" noProof="0" err="1">
                <a:ln>
                  <a:noFill/>
                </a:ln>
                <a:solidFill>
                  <a:srgbClr val="1A1A1A"/>
                </a:solidFill>
                <a:effectLst/>
                <a:uLnTx/>
                <a:uFillTx/>
                <a:ea typeface="+mn-ea"/>
                <a:cs typeface="+mn-cs"/>
              </a:rPr>
              <a:t>eros</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purus</a:t>
            </a:r>
            <a:r>
              <a:rPr kumimoji="0" lang="en-US" sz="2000" b="0" i="0" u="none" strike="noStrike" kern="1200" cap="none" spc="0" normalizeH="0" baseline="0" noProof="0">
                <a:ln>
                  <a:noFill/>
                </a:ln>
                <a:solidFill>
                  <a:srgbClr val="1A1A1A"/>
                </a:solidFill>
                <a:effectLst/>
                <a:uLnTx/>
                <a:uFillTx/>
                <a:ea typeface="+mn-ea"/>
                <a:cs typeface="+mn-cs"/>
              </a:rPr>
              <a:t>, et </a:t>
            </a:r>
            <a:r>
              <a:rPr kumimoji="0" lang="en-US" sz="2000" b="0" i="0" u="none" strike="noStrike" kern="1200" cap="none" spc="0" normalizeH="0" baseline="0" noProof="0" err="1">
                <a:ln>
                  <a:noFill/>
                </a:ln>
                <a:solidFill>
                  <a:srgbClr val="1A1A1A"/>
                </a:solidFill>
                <a:effectLst/>
                <a:uLnTx/>
                <a:uFillTx/>
                <a:ea typeface="+mn-ea"/>
                <a:cs typeface="+mn-cs"/>
              </a:rPr>
              <a:t>suscipit</a:t>
            </a:r>
            <a:r>
              <a:rPr kumimoji="0" lang="en-US" sz="2000" b="0" i="0" u="none" strike="noStrike" kern="1200" cap="none" spc="0" normalizeH="0" baseline="0" noProof="0">
                <a:ln>
                  <a:noFill/>
                </a:ln>
                <a:solidFill>
                  <a:srgbClr val="1A1A1A"/>
                </a:solidFill>
                <a:effectLst/>
                <a:uLnTx/>
                <a:uFillTx/>
                <a:ea typeface="+mn-ea"/>
                <a:cs typeface="+mn-cs"/>
              </a:rPr>
              <a:t> </a:t>
            </a:r>
            <a:r>
              <a:rPr kumimoji="0" lang="en-US" sz="2000" b="0" i="0" u="none" strike="noStrike" kern="1200" cap="none" spc="0" normalizeH="0" baseline="0" noProof="0" err="1">
                <a:ln>
                  <a:noFill/>
                </a:ln>
                <a:solidFill>
                  <a:srgbClr val="1A1A1A"/>
                </a:solidFill>
                <a:effectLst/>
                <a:uLnTx/>
                <a:uFillTx/>
                <a:ea typeface="+mn-ea"/>
                <a:cs typeface="+mn-cs"/>
              </a:rPr>
              <a:t>justo</a:t>
            </a:r>
            <a:r>
              <a:rPr kumimoji="0" lang="en-US" sz="2000" b="0" i="0" u="none" strike="noStrike" kern="1200" cap="none" spc="0" normalizeH="0" baseline="0" noProof="0">
                <a:ln>
                  <a:noFill/>
                </a:ln>
                <a:solidFill>
                  <a:srgbClr val="1A1A1A"/>
                </a:solidFill>
                <a:effectLst/>
                <a:uLnTx/>
                <a:uFillTx/>
                <a:ea typeface="+mn-ea"/>
                <a:cs typeface="+mn-cs"/>
              </a:rPr>
              <a:t> convallis id</a:t>
            </a:r>
          </a:p>
          <a:p>
            <a:pPr marL="0" marR="0" lvl="0" indent="0" algn="l" defTabSz="914225" rtl="0" eaLnBrk="1" fontAlgn="auto" latinLnBrk="0" hangingPunct="1">
              <a:lnSpc>
                <a:spcPct val="100000"/>
              </a:lnSpc>
              <a:spcBef>
                <a:spcPts val="0"/>
              </a:spcBef>
              <a:spcAft>
                <a:spcPts val="0"/>
              </a:spcAft>
              <a:buClrTx/>
              <a:buSzTx/>
              <a:buFontTx/>
              <a:buNone/>
              <a:tabLst/>
              <a:defRPr/>
            </a:pPr>
            <a:endParaRPr lang="en-US" sz="2000">
              <a:solidFill>
                <a:srgbClr val="1A1A1A"/>
              </a:solidFill>
            </a:endParaRPr>
          </a:p>
          <a:p>
            <a:pPr>
              <a:defRPr/>
            </a:pPr>
            <a:r>
              <a:rPr lang="en-US" sz="2000">
                <a:solidFill>
                  <a:srgbClr val="1A1A1A"/>
                </a:solidFill>
              </a:rPr>
              <a:t>Lorem ipsum dolor sit </a:t>
            </a:r>
            <a:r>
              <a:rPr lang="en-US" sz="2000" err="1">
                <a:solidFill>
                  <a:srgbClr val="1A1A1A"/>
                </a:solidFill>
              </a:rPr>
              <a:t>amet</a:t>
            </a:r>
            <a:r>
              <a:rPr lang="en-US" sz="2000">
                <a:solidFill>
                  <a:srgbClr val="1A1A1A"/>
                </a:solidFill>
              </a:rPr>
              <a:t>, </a:t>
            </a:r>
            <a:r>
              <a:rPr lang="en-US" sz="2000" err="1">
                <a:solidFill>
                  <a:srgbClr val="1A1A1A"/>
                </a:solidFill>
              </a:rPr>
              <a:t>consectetur</a:t>
            </a:r>
            <a:r>
              <a:rPr lang="en-US" sz="2000">
                <a:solidFill>
                  <a:srgbClr val="1A1A1A"/>
                </a:solidFill>
              </a:rPr>
              <a:t> </a:t>
            </a:r>
            <a:r>
              <a:rPr lang="en-US" sz="2000" err="1">
                <a:solidFill>
                  <a:srgbClr val="1A1A1A"/>
                </a:solidFill>
              </a:rPr>
              <a:t>adipiscing</a:t>
            </a:r>
            <a:r>
              <a:rPr lang="en-US" sz="2000">
                <a:solidFill>
                  <a:srgbClr val="1A1A1A"/>
                </a:solidFill>
              </a:rPr>
              <a:t> </a:t>
            </a:r>
            <a:r>
              <a:rPr lang="en-US" sz="2000" err="1">
                <a:solidFill>
                  <a:srgbClr val="1A1A1A"/>
                </a:solidFill>
              </a:rPr>
              <a:t>elit</a:t>
            </a:r>
            <a:r>
              <a:rPr lang="en-US" sz="2000">
                <a:solidFill>
                  <a:srgbClr val="1A1A1A"/>
                </a:solidFill>
              </a:rPr>
              <a:t>. </a:t>
            </a:r>
            <a:r>
              <a:rPr lang="en-US" sz="2000" err="1">
                <a:solidFill>
                  <a:srgbClr val="1A1A1A"/>
                </a:solidFill>
              </a:rPr>
              <a:t>Etiam</a:t>
            </a:r>
            <a:r>
              <a:rPr lang="en-US" sz="2000">
                <a:solidFill>
                  <a:srgbClr val="1A1A1A"/>
                </a:solidFill>
              </a:rPr>
              <a:t> lacinia </a:t>
            </a:r>
            <a:r>
              <a:rPr lang="en-US" sz="2000" err="1">
                <a:solidFill>
                  <a:srgbClr val="1A1A1A"/>
                </a:solidFill>
              </a:rPr>
              <a:t>eros</a:t>
            </a:r>
            <a:r>
              <a:rPr lang="en-US" sz="2000">
                <a:solidFill>
                  <a:srgbClr val="1A1A1A"/>
                </a:solidFill>
              </a:rPr>
              <a:t> </a:t>
            </a:r>
            <a:r>
              <a:rPr lang="en-US" sz="2000" err="1">
                <a:solidFill>
                  <a:srgbClr val="1A1A1A"/>
                </a:solidFill>
              </a:rPr>
              <a:t>purus</a:t>
            </a:r>
            <a:r>
              <a:rPr lang="en-US" sz="2000">
                <a:solidFill>
                  <a:srgbClr val="1A1A1A"/>
                </a:solidFill>
              </a:rPr>
              <a:t>, et </a:t>
            </a:r>
            <a:r>
              <a:rPr lang="en-US" sz="2000" err="1">
                <a:solidFill>
                  <a:srgbClr val="1A1A1A"/>
                </a:solidFill>
              </a:rPr>
              <a:t>suscipit</a:t>
            </a:r>
            <a:r>
              <a:rPr lang="en-US" sz="2000">
                <a:solidFill>
                  <a:srgbClr val="1A1A1A"/>
                </a:solidFill>
              </a:rPr>
              <a:t> </a:t>
            </a:r>
            <a:r>
              <a:rPr lang="en-US" sz="2000" err="1">
                <a:solidFill>
                  <a:srgbClr val="1A1A1A"/>
                </a:solidFill>
              </a:rPr>
              <a:t>justo</a:t>
            </a:r>
            <a:r>
              <a:rPr lang="en-US" sz="2000">
                <a:solidFill>
                  <a:srgbClr val="1A1A1A"/>
                </a:solidFill>
              </a:rPr>
              <a:t> convallis id</a:t>
            </a:r>
          </a:p>
        </p:txBody>
      </p:sp>
      <p:sp>
        <p:nvSpPr>
          <p:cNvPr id="26" name="Roadmap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Roadmap (3) (4 rows)</a:t>
            </a:r>
          </a:p>
        </p:txBody>
      </p:sp>
    </p:spTree>
    <p:extLst>
      <p:ext uri="{BB962C8B-B14F-4D97-AF65-F5344CB8AC3E}">
        <p14:creationId xmlns:p14="http://schemas.microsoft.com/office/powerpoint/2010/main" val="478147752"/>
      </p:ext>
    </p:extLst>
  </p:cSld>
  <p:clrMapOvr>
    <a:masterClrMapping/>
  </p:clrMapOvr>
  <p:transition>
    <p:fade/>
  </p:transition>
  <p:extLst>
    <p:ext uri="{DCECCB84-F9BA-43D5-87BE-67443E8EF086}">
      <p15:sldGuideLst xmlns:p15="http://schemas.microsoft.com/office/powerpoint/2012/main">
        <p15:guide id="1" orient="horz" pos="3120">
          <p15:clr>
            <a:srgbClr val="FBAE40"/>
          </p15:clr>
        </p15:guide>
        <p15:guide id="2" pos="340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oadmap 4">
    <p:spTree>
      <p:nvGrpSpPr>
        <p:cNvPr id="1" name=""/>
        <p:cNvGrpSpPr/>
        <p:nvPr/>
      </p:nvGrpSpPr>
      <p:grpSpPr>
        <a:xfrm>
          <a:off x="0" y="0"/>
          <a:ext cx="0" cy="0"/>
          <a:chOff x="0" y="0"/>
          <a:chExt cx="0" cy="0"/>
        </a:xfrm>
      </p:grpSpPr>
      <p:sp>
        <p:nvSpPr>
          <p:cNvPr id="57" name="Column 4 description">
            <a:extLst>
              <a:ext uri="{FF2B5EF4-FFF2-40B4-BE49-F238E27FC236}">
                <a16:creationId xmlns:a16="http://schemas.microsoft.com/office/drawing/2014/main" id="{6186F794-5B2F-450A-BF3A-F1C18F8574AB}"/>
              </a:ext>
            </a:extLst>
          </p:cNvPr>
          <p:cNvSpPr>
            <a:spLocks noGrp="1"/>
          </p:cNvSpPr>
          <p:nvPr>
            <p:ph type="body" sz="quarter" idx="23" hasCustomPrompt="1"/>
          </p:nvPr>
        </p:nvSpPr>
        <p:spPr>
          <a:xfrm>
            <a:off x="9083254" y="3641313"/>
            <a:ext cx="2514600" cy="2624550"/>
          </a:xfrm>
          <a:prstGeom prst="rect">
            <a:avLst/>
          </a:prstGeom>
          <a:solidFill>
            <a:srgbClr val="E6E6E6"/>
          </a:solidFill>
        </p:spPr>
        <p:txBody>
          <a:bodyPr lIns="183600" tIns="147600" rIns="183600" bIns="147600" anchor="t" anchorCtr="0">
            <a:noAutofit/>
          </a:bodyPr>
          <a:lstStyle>
            <a:lvl1pPr marL="0" indent="0" algn="l">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33" name="Column 4 background box, dark grey">
            <a:extLst>
              <a:ext uri="{FF2B5EF4-FFF2-40B4-BE49-F238E27FC236}">
                <a16:creationId xmlns:a16="http://schemas.microsoft.com/office/drawing/2014/main" id="{F693C483-123E-4BE4-AD84-AB516D262567}"/>
              </a:ext>
              <a:ext uri="{C183D7F6-B498-43B3-948B-1728B52AA6E4}">
                <adec:decorative xmlns:adec="http://schemas.microsoft.com/office/drawing/2017/decorative" val="1"/>
              </a:ext>
            </a:extLst>
          </p:cNvPr>
          <p:cNvSpPr txBox="1">
            <a:spLocks/>
          </p:cNvSpPr>
          <p:nvPr userDrawn="1"/>
        </p:nvSpPr>
        <p:spPr>
          <a:xfrm>
            <a:off x="9092044" y="2514587"/>
            <a:ext cx="2514600" cy="914400"/>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34" name="Column 4 bullet subhead (2 lines)">
            <a:extLst>
              <a:ext uri="{FF2B5EF4-FFF2-40B4-BE49-F238E27FC236}">
                <a16:creationId xmlns:a16="http://schemas.microsoft.com/office/drawing/2014/main" id="{FCB3EE21-A7E7-4431-8677-8F367AF95D00}"/>
              </a:ext>
            </a:extLst>
          </p:cNvPr>
          <p:cNvSpPr>
            <a:spLocks noGrp="1"/>
          </p:cNvSpPr>
          <p:nvPr>
            <p:ph type="body" sz="quarter" idx="48" hasCustomPrompt="1"/>
          </p:nvPr>
        </p:nvSpPr>
        <p:spPr>
          <a:xfrm>
            <a:off x="9996374" y="2521634"/>
            <a:ext cx="1599377" cy="900306"/>
          </a:xfrm>
          <a:prstGeom prst="rect">
            <a:avLst/>
          </a:prstGeom>
        </p:spPr>
        <p:txBody>
          <a:bodyPr lIns="91440" tIns="91440" rIns="91440" bIns="91440" anchor="ctr" anchorCtr="0">
            <a:noAutofit/>
          </a:bodyPr>
          <a:lstStyle>
            <a:lvl1pPr marL="182845" indent="-182845"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35" name="Column 4 icon placeholder" descr="icon placeholder">
            <a:extLst>
              <a:ext uri="{FF2B5EF4-FFF2-40B4-BE49-F238E27FC236}">
                <a16:creationId xmlns:a16="http://schemas.microsoft.com/office/drawing/2014/main" id="{BD9D49F9-8C38-4084-92F4-B9564B4416E8}"/>
              </a:ext>
            </a:extLst>
          </p:cNvPr>
          <p:cNvSpPr>
            <a:spLocks noGrp="1"/>
          </p:cNvSpPr>
          <p:nvPr>
            <p:ph type="pic" sz="quarter" idx="49" hasCustomPrompt="1"/>
          </p:nvPr>
        </p:nvSpPr>
        <p:spPr>
          <a:xfrm>
            <a:off x="9214808" y="2678893"/>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4" name="Column 4 heading">
            <a:extLst>
              <a:ext uri="{FF2B5EF4-FFF2-40B4-BE49-F238E27FC236}">
                <a16:creationId xmlns:a16="http://schemas.microsoft.com/office/drawing/2014/main" id="{0EBE4F21-1D1B-AB46-BE39-3F7C50D33249}"/>
              </a:ext>
            </a:extLst>
          </p:cNvPr>
          <p:cNvSpPr>
            <a:spLocks noGrp="1"/>
          </p:cNvSpPr>
          <p:nvPr>
            <p:ph type="body" sz="quarter" idx="43" hasCustomPrompt="1"/>
          </p:nvPr>
        </p:nvSpPr>
        <p:spPr>
          <a:xfrm>
            <a:off x="9083254" y="1431555"/>
            <a:ext cx="2514600" cy="909257"/>
          </a:xfrm>
          <a:prstGeom prst="rect">
            <a:avLst/>
          </a:prstGeom>
          <a:solidFill>
            <a:srgbClr val="0078D4"/>
          </a:solidFill>
        </p:spPr>
        <p:txBody>
          <a:bodyPr lIns="182880" rIns="182880" anchor="ctr"/>
          <a:lstStyle>
            <a:lvl1pPr marL="0" indent="0" algn="l">
              <a:spcBef>
                <a:spcPts val="0"/>
              </a:spcBef>
              <a:buNone/>
              <a:defRPr sz="2000">
                <a:solidFill>
                  <a:schemeClr val="bg1"/>
                </a:solidFill>
                <a:latin typeface="+mj-lt"/>
                <a:cs typeface="Segoe UI" panose="020B0502040204020203" pitchFamily="34" charset="0"/>
              </a:defRPr>
            </a:lvl1pPr>
          </a:lstStyle>
          <a:p>
            <a:pPr lvl="0"/>
            <a:r>
              <a:rPr lang="en-US"/>
              <a:t>Heading</a:t>
            </a:r>
          </a:p>
        </p:txBody>
      </p:sp>
      <p:sp>
        <p:nvSpPr>
          <p:cNvPr id="75" name="Column 3 description">
            <a:extLst>
              <a:ext uri="{FF2B5EF4-FFF2-40B4-BE49-F238E27FC236}">
                <a16:creationId xmlns:a16="http://schemas.microsoft.com/office/drawing/2014/main" id="{6186F794-5B2F-450A-BF3A-F1C18F8574AB}"/>
              </a:ext>
            </a:extLst>
          </p:cNvPr>
          <p:cNvSpPr>
            <a:spLocks noGrp="1"/>
          </p:cNvSpPr>
          <p:nvPr>
            <p:ph type="body" sz="quarter" idx="29" hasCustomPrompt="1"/>
          </p:nvPr>
        </p:nvSpPr>
        <p:spPr>
          <a:xfrm>
            <a:off x="6251192" y="3641313"/>
            <a:ext cx="2514600" cy="2624550"/>
          </a:xfrm>
          <a:prstGeom prst="rect">
            <a:avLst/>
          </a:prstGeom>
          <a:solidFill>
            <a:srgbClr val="E6E6E6"/>
          </a:solidFill>
        </p:spPr>
        <p:txBody>
          <a:bodyPr lIns="183600" tIns="147600" rIns="183600" bIns="147600" anchor="t" anchorCtr="0">
            <a:noAutofit/>
          </a:bodyPr>
          <a:lstStyle>
            <a:lvl1pPr marL="0" indent="0" algn="l">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26" name="Column 3 background box, dark grey">
            <a:extLst>
              <a:ext uri="{FF2B5EF4-FFF2-40B4-BE49-F238E27FC236}">
                <a16:creationId xmlns:a16="http://schemas.microsoft.com/office/drawing/2014/main" id="{F693C483-123E-4BE4-AD84-AB516D262567}"/>
              </a:ext>
              <a:ext uri="{C183D7F6-B498-43B3-948B-1728B52AA6E4}">
                <adec:decorative xmlns:adec="http://schemas.microsoft.com/office/drawing/2017/decorative" val="1"/>
              </a:ext>
            </a:extLst>
          </p:cNvPr>
          <p:cNvSpPr txBox="1">
            <a:spLocks/>
          </p:cNvSpPr>
          <p:nvPr userDrawn="1"/>
        </p:nvSpPr>
        <p:spPr>
          <a:xfrm>
            <a:off x="6251192" y="2514587"/>
            <a:ext cx="2514600" cy="914400"/>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27" name="Column 3 bullet subhead (2 lines)">
            <a:extLst>
              <a:ext uri="{FF2B5EF4-FFF2-40B4-BE49-F238E27FC236}">
                <a16:creationId xmlns:a16="http://schemas.microsoft.com/office/drawing/2014/main" id="{FCB3EE21-A7E7-4431-8677-8F367AF95D00}"/>
              </a:ext>
            </a:extLst>
          </p:cNvPr>
          <p:cNvSpPr>
            <a:spLocks noGrp="1"/>
          </p:cNvSpPr>
          <p:nvPr>
            <p:ph type="body" sz="quarter" idx="44" hasCustomPrompt="1"/>
          </p:nvPr>
        </p:nvSpPr>
        <p:spPr>
          <a:xfrm>
            <a:off x="7155522" y="2521634"/>
            <a:ext cx="1599377" cy="900306"/>
          </a:xfrm>
          <a:prstGeom prst="rect">
            <a:avLst/>
          </a:prstGeom>
        </p:spPr>
        <p:txBody>
          <a:bodyPr lIns="91440" tIns="91440" rIns="91440" bIns="91440" anchor="ctr" anchorCtr="0">
            <a:noAutofit/>
          </a:bodyPr>
          <a:lstStyle>
            <a:lvl1pPr marL="182845" indent="-182845"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28" name="Column 3 icon placeholder" descr="icon placeholder">
            <a:extLst>
              <a:ext uri="{FF2B5EF4-FFF2-40B4-BE49-F238E27FC236}">
                <a16:creationId xmlns:a16="http://schemas.microsoft.com/office/drawing/2014/main" id="{BD9D49F9-8C38-4084-92F4-B9564B4416E8}"/>
              </a:ext>
            </a:extLst>
          </p:cNvPr>
          <p:cNvSpPr>
            <a:spLocks noGrp="1"/>
          </p:cNvSpPr>
          <p:nvPr>
            <p:ph type="pic" sz="quarter" idx="45" hasCustomPrompt="1"/>
          </p:nvPr>
        </p:nvSpPr>
        <p:spPr>
          <a:xfrm>
            <a:off x="6373956" y="2678893"/>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54" name="Column 3 heading">
            <a:extLst>
              <a:ext uri="{FF2B5EF4-FFF2-40B4-BE49-F238E27FC236}">
                <a16:creationId xmlns:a16="http://schemas.microsoft.com/office/drawing/2014/main" id="{3C3EC575-A795-42D4-A3DF-2500EB9BD49F}"/>
              </a:ext>
            </a:extLst>
          </p:cNvPr>
          <p:cNvSpPr>
            <a:spLocks noGrp="1"/>
          </p:cNvSpPr>
          <p:nvPr>
            <p:ph type="body" sz="quarter" idx="37" hasCustomPrompt="1"/>
          </p:nvPr>
        </p:nvSpPr>
        <p:spPr>
          <a:xfrm>
            <a:off x="6251192" y="1431555"/>
            <a:ext cx="2514600" cy="909257"/>
          </a:xfrm>
          <a:prstGeom prst="rect">
            <a:avLst/>
          </a:prstGeom>
          <a:solidFill>
            <a:srgbClr val="0078D4"/>
          </a:solidFill>
        </p:spPr>
        <p:txBody>
          <a:bodyPr lIns="182880" rIns="182880" anchor="ctr"/>
          <a:lstStyle>
            <a:lvl1pPr marL="0" indent="0" algn="l">
              <a:spcBef>
                <a:spcPts val="0"/>
              </a:spcBef>
              <a:buNone/>
              <a:defRPr sz="2000">
                <a:solidFill>
                  <a:schemeClr val="bg1"/>
                </a:solidFill>
                <a:latin typeface="+mj-lt"/>
                <a:cs typeface="Segoe UI" panose="020B0502040204020203" pitchFamily="34" charset="0"/>
              </a:defRPr>
            </a:lvl1pPr>
          </a:lstStyle>
          <a:p>
            <a:pPr lvl="0"/>
            <a:r>
              <a:rPr lang="en-US"/>
              <a:t>Heading</a:t>
            </a:r>
          </a:p>
        </p:txBody>
      </p:sp>
      <p:sp>
        <p:nvSpPr>
          <p:cNvPr id="66" name="Column 2 description">
            <a:extLst>
              <a:ext uri="{FF2B5EF4-FFF2-40B4-BE49-F238E27FC236}">
                <a16:creationId xmlns:a16="http://schemas.microsoft.com/office/drawing/2014/main" id="{6186F794-5B2F-450A-BF3A-F1C18F8574AB}"/>
              </a:ext>
            </a:extLst>
          </p:cNvPr>
          <p:cNvSpPr>
            <a:spLocks noGrp="1"/>
          </p:cNvSpPr>
          <p:nvPr>
            <p:ph type="body" sz="quarter" idx="26" hasCustomPrompt="1"/>
          </p:nvPr>
        </p:nvSpPr>
        <p:spPr>
          <a:xfrm>
            <a:off x="3419132" y="3641313"/>
            <a:ext cx="2514600" cy="2624550"/>
          </a:xfrm>
          <a:prstGeom prst="rect">
            <a:avLst/>
          </a:prstGeom>
          <a:solidFill>
            <a:srgbClr val="E6E6E6"/>
          </a:solidFill>
        </p:spPr>
        <p:txBody>
          <a:bodyPr lIns="183600" tIns="147600" rIns="183600" bIns="147600" anchor="t" anchorCtr="0">
            <a:noAutofit/>
          </a:bodyPr>
          <a:lstStyle>
            <a:lvl1pPr marL="0" indent="0" algn="l">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29" name="Column 2 background box, dark grey">
            <a:extLst>
              <a:ext uri="{FF2B5EF4-FFF2-40B4-BE49-F238E27FC236}">
                <a16:creationId xmlns:a16="http://schemas.microsoft.com/office/drawing/2014/main" id="{F693C483-123E-4BE4-AD84-AB516D262567}"/>
              </a:ext>
              <a:ext uri="{C183D7F6-B498-43B3-948B-1728B52AA6E4}">
                <adec:decorative xmlns:adec="http://schemas.microsoft.com/office/drawing/2017/decorative" val="1"/>
              </a:ext>
            </a:extLst>
          </p:cNvPr>
          <p:cNvSpPr txBox="1">
            <a:spLocks/>
          </p:cNvSpPr>
          <p:nvPr userDrawn="1"/>
        </p:nvSpPr>
        <p:spPr>
          <a:xfrm>
            <a:off x="3408847" y="2514587"/>
            <a:ext cx="2514600" cy="914400"/>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30" name="Column 2 bullet subhead (2 lines)">
            <a:extLst>
              <a:ext uri="{FF2B5EF4-FFF2-40B4-BE49-F238E27FC236}">
                <a16:creationId xmlns:a16="http://schemas.microsoft.com/office/drawing/2014/main" id="{FCB3EE21-A7E7-4431-8677-8F367AF95D00}"/>
              </a:ext>
            </a:extLst>
          </p:cNvPr>
          <p:cNvSpPr>
            <a:spLocks noGrp="1"/>
          </p:cNvSpPr>
          <p:nvPr>
            <p:ph type="body" sz="quarter" idx="46" hasCustomPrompt="1"/>
          </p:nvPr>
        </p:nvSpPr>
        <p:spPr>
          <a:xfrm>
            <a:off x="4313177" y="2521634"/>
            <a:ext cx="1599377" cy="900306"/>
          </a:xfrm>
          <a:prstGeom prst="rect">
            <a:avLst/>
          </a:prstGeom>
        </p:spPr>
        <p:txBody>
          <a:bodyPr lIns="91440" tIns="91440" rIns="91440" bIns="91440" anchor="ctr" anchorCtr="0">
            <a:noAutofit/>
          </a:bodyPr>
          <a:lstStyle>
            <a:lvl1pPr marL="182845" indent="-182845"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31" name="Column 2 icon placeholder" descr="icon placeholder">
            <a:extLst>
              <a:ext uri="{FF2B5EF4-FFF2-40B4-BE49-F238E27FC236}">
                <a16:creationId xmlns:a16="http://schemas.microsoft.com/office/drawing/2014/main" id="{BD9D49F9-8C38-4084-92F4-B9564B4416E8}"/>
              </a:ext>
            </a:extLst>
          </p:cNvPr>
          <p:cNvSpPr>
            <a:spLocks noGrp="1"/>
          </p:cNvSpPr>
          <p:nvPr>
            <p:ph type="pic" sz="quarter" idx="47" hasCustomPrompt="1"/>
          </p:nvPr>
        </p:nvSpPr>
        <p:spPr>
          <a:xfrm>
            <a:off x="3531611" y="2678893"/>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53" name="Column 2 heading">
            <a:extLst>
              <a:ext uri="{FF2B5EF4-FFF2-40B4-BE49-F238E27FC236}">
                <a16:creationId xmlns:a16="http://schemas.microsoft.com/office/drawing/2014/main" id="{9231F5C6-5BBB-4266-A630-6F47BC0AEEBC}"/>
              </a:ext>
            </a:extLst>
          </p:cNvPr>
          <p:cNvSpPr>
            <a:spLocks noGrp="1"/>
          </p:cNvSpPr>
          <p:nvPr>
            <p:ph type="body" sz="quarter" idx="36" hasCustomPrompt="1"/>
          </p:nvPr>
        </p:nvSpPr>
        <p:spPr>
          <a:xfrm>
            <a:off x="3419132" y="1431555"/>
            <a:ext cx="2514600" cy="909257"/>
          </a:xfrm>
          <a:prstGeom prst="rect">
            <a:avLst/>
          </a:prstGeom>
          <a:solidFill>
            <a:srgbClr val="0078D4"/>
          </a:solidFill>
        </p:spPr>
        <p:txBody>
          <a:bodyPr lIns="182880" rIns="182880" anchor="ctr"/>
          <a:lstStyle>
            <a:lvl1pPr marL="0" indent="0" algn="l">
              <a:spcBef>
                <a:spcPts val="0"/>
              </a:spcBef>
              <a:buNone/>
              <a:defRPr sz="2000">
                <a:solidFill>
                  <a:schemeClr val="bg1"/>
                </a:solidFill>
                <a:latin typeface="+mj-lt"/>
                <a:cs typeface="Segoe UI" panose="020B0502040204020203" pitchFamily="34" charset="0"/>
              </a:defRPr>
            </a:lvl1pPr>
          </a:lstStyle>
          <a:p>
            <a:pPr lvl="0"/>
            <a:r>
              <a:rPr lang="en-US"/>
              <a:t>Heading</a:t>
            </a:r>
          </a:p>
        </p:txBody>
      </p:sp>
      <p:sp>
        <p:nvSpPr>
          <p:cNvPr id="47" name="Column 1 description">
            <a:extLst>
              <a:ext uri="{FF2B5EF4-FFF2-40B4-BE49-F238E27FC236}">
                <a16:creationId xmlns:a16="http://schemas.microsoft.com/office/drawing/2014/main" id="{6186F794-5B2F-450A-BF3A-F1C18F8574AB}"/>
              </a:ext>
            </a:extLst>
          </p:cNvPr>
          <p:cNvSpPr>
            <a:spLocks noGrp="1"/>
          </p:cNvSpPr>
          <p:nvPr>
            <p:ph type="body" sz="quarter" idx="15" hasCustomPrompt="1"/>
          </p:nvPr>
        </p:nvSpPr>
        <p:spPr>
          <a:xfrm>
            <a:off x="587071" y="3641313"/>
            <a:ext cx="2514600" cy="2624550"/>
          </a:xfrm>
          <a:prstGeom prst="rect">
            <a:avLst/>
          </a:prstGeom>
          <a:solidFill>
            <a:srgbClr val="E6E6E6"/>
          </a:solidFill>
        </p:spPr>
        <p:txBody>
          <a:bodyPr lIns="183600" tIns="147600" rIns="183600" bIns="147600" anchor="t" anchorCtr="0">
            <a:noAutofit/>
          </a:bodyPr>
          <a:lstStyle>
            <a:lvl1pPr marL="0" indent="0" algn="l">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Etiam</a:t>
            </a:r>
            <a:r>
              <a:rPr lang="en-US"/>
              <a:t> lacinia </a:t>
            </a:r>
            <a:r>
              <a:rPr lang="en-US" err="1"/>
              <a:t>eros</a:t>
            </a:r>
            <a:r>
              <a:rPr lang="en-US"/>
              <a:t> </a:t>
            </a:r>
            <a:r>
              <a:rPr lang="en-US" err="1"/>
              <a:t>purus</a:t>
            </a:r>
            <a:r>
              <a:rPr lang="en-US"/>
              <a:t>, et </a:t>
            </a:r>
            <a:r>
              <a:rPr lang="en-US" err="1"/>
              <a:t>suscipit</a:t>
            </a:r>
            <a:r>
              <a:rPr lang="en-US"/>
              <a:t> </a:t>
            </a:r>
            <a:r>
              <a:rPr lang="en-US" err="1"/>
              <a:t>justo</a:t>
            </a:r>
            <a:r>
              <a:rPr lang="en-US"/>
              <a:t> convallis</a:t>
            </a:r>
          </a:p>
        </p:txBody>
      </p:sp>
      <p:sp>
        <p:nvSpPr>
          <p:cNvPr id="40" name="Column 1 background box, dark grey">
            <a:extLst>
              <a:ext uri="{FF2B5EF4-FFF2-40B4-BE49-F238E27FC236}">
                <a16:creationId xmlns:a16="http://schemas.microsoft.com/office/drawing/2014/main" id="{F693C483-123E-4BE4-AD84-AB516D262567}"/>
              </a:ext>
              <a:ext uri="{C183D7F6-B498-43B3-948B-1728B52AA6E4}">
                <adec:decorative xmlns:adec="http://schemas.microsoft.com/office/drawing/2017/decorative" val="1"/>
              </a:ext>
            </a:extLst>
          </p:cNvPr>
          <p:cNvSpPr txBox="1">
            <a:spLocks/>
          </p:cNvSpPr>
          <p:nvPr userDrawn="1"/>
        </p:nvSpPr>
        <p:spPr>
          <a:xfrm>
            <a:off x="585217" y="2514587"/>
            <a:ext cx="2514600" cy="914400"/>
          </a:xfrm>
          <a:prstGeom prst="rect">
            <a:avLst/>
          </a:prstGeom>
          <a:solidFill>
            <a:srgbClr val="737373"/>
          </a:solidFill>
        </p:spPr>
        <p:txBody>
          <a:bodyPr vert="horz" lIns="121903" tIns="60952" rIns="121903" bIns="60952"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ct val="20000"/>
              </a:spcBef>
              <a:spcAft>
                <a:spcPts val="0"/>
              </a:spcAft>
              <a:buClrTx/>
              <a:buSzTx/>
              <a:buFont typeface="Arial" pitchFamily="34" charset="0"/>
              <a:buNone/>
              <a:tabLst/>
              <a:defRPr/>
            </a:pPr>
            <a:endParaRPr kumimoji="0" lang="en-US" sz="1050" b="1" i="0" u="none" strike="noStrike" kern="1200" cap="none" spc="0" normalizeH="0" baseline="0" noProof="0">
              <a:ln>
                <a:noFill/>
              </a:ln>
              <a:solidFill>
                <a:prstClr val="white">
                  <a:lumMod val="95000"/>
                </a:prstClr>
              </a:solidFill>
              <a:effectLst/>
              <a:uLnTx/>
              <a:uFillTx/>
              <a:latin typeface="Segoe UI"/>
              <a:ea typeface="Roboto Light" panose="02000000000000000000" pitchFamily="2" charset="0"/>
              <a:cs typeface="Segoe UI"/>
            </a:endParaRPr>
          </a:p>
        </p:txBody>
      </p:sp>
      <p:sp>
        <p:nvSpPr>
          <p:cNvPr id="56" name="Column 1 bullet subhead">
            <a:extLst>
              <a:ext uri="{FF2B5EF4-FFF2-40B4-BE49-F238E27FC236}">
                <a16:creationId xmlns:a16="http://schemas.microsoft.com/office/drawing/2014/main" id="{FCB3EE21-A7E7-4431-8677-8F367AF95D00}"/>
              </a:ext>
            </a:extLst>
          </p:cNvPr>
          <p:cNvSpPr>
            <a:spLocks noGrp="1"/>
          </p:cNvSpPr>
          <p:nvPr>
            <p:ph type="body" sz="quarter" idx="22" hasCustomPrompt="1"/>
          </p:nvPr>
        </p:nvSpPr>
        <p:spPr>
          <a:xfrm>
            <a:off x="1489546" y="2521634"/>
            <a:ext cx="1599377" cy="900306"/>
          </a:xfrm>
          <a:prstGeom prst="rect">
            <a:avLst/>
          </a:prstGeom>
        </p:spPr>
        <p:txBody>
          <a:bodyPr lIns="91440" tIns="91440" rIns="91440" bIns="91440" anchor="ctr" anchorCtr="0">
            <a:noAutofit/>
          </a:bodyPr>
          <a:lstStyle>
            <a:lvl1pPr marL="182845" indent="-182845" algn="l">
              <a:buFont typeface="Wingdings" panose="05000000000000000000" pitchFamily="2" charset="2"/>
              <a:buChar char=""/>
              <a:defRPr sz="1200">
                <a:solidFill>
                  <a:schemeClr val="bg1"/>
                </a:solidFill>
                <a:latin typeface="Segoe UI"/>
                <a:cs typeface="Segoe UI"/>
              </a:defRPr>
            </a:lvl1pPr>
            <a:lvl2pPr>
              <a:defRPr sz="1200">
                <a:solidFill>
                  <a:schemeClr val="bg1"/>
                </a:solidFill>
                <a:latin typeface="+mn-lt"/>
              </a:defRPr>
            </a:lvl2pPr>
            <a:lvl3pPr>
              <a:defRPr sz="1600">
                <a:latin typeface="+mn-lt"/>
              </a:defRPr>
            </a:lvl3pPr>
            <a:lvl4pPr>
              <a:defRPr sz="1600">
                <a:latin typeface="+mn-lt"/>
              </a:defRPr>
            </a:lvl4pPr>
            <a:lvl5pPr>
              <a:defRPr sz="1600">
                <a:latin typeface="+mn-lt"/>
              </a:defRPr>
            </a:lvl5pPr>
          </a:lstStyle>
          <a:p>
            <a:pPr lvl="0"/>
            <a:r>
              <a:rPr lang="en-US"/>
              <a:t>Description</a:t>
            </a:r>
          </a:p>
          <a:p>
            <a:pPr lvl="0"/>
            <a:r>
              <a:rPr lang="en-US"/>
              <a:t>Description two</a:t>
            </a:r>
          </a:p>
        </p:txBody>
      </p:sp>
      <p:sp>
        <p:nvSpPr>
          <p:cNvPr id="5" name="Column 1 icon placeholder" descr="icon placeholder">
            <a:extLst>
              <a:ext uri="{FF2B5EF4-FFF2-40B4-BE49-F238E27FC236}">
                <a16:creationId xmlns:a16="http://schemas.microsoft.com/office/drawing/2014/main" id="{BD9D49F9-8C38-4084-92F4-B9564B4416E8}"/>
              </a:ext>
            </a:extLst>
          </p:cNvPr>
          <p:cNvSpPr>
            <a:spLocks noGrp="1"/>
          </p:cNvSpPr>
          <p:nvPr>
            <p:ph type="pic" sz="quarter" idx="39" hasCustomPrompt="1"/>
          </p:nvPr>
        </p:nvSpPr>
        <p:spPr>
          <a:xfrm>
            <a:off x="707980" y="2678893"/>
            <a:ext cx="666750" cy="58578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latin typeface="Segoe UI"/>
                <a:cs typeface="Segoe UI"/>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Column 1 heading">
            <a:extLst>
              <a:ext uri="{FF2B5EF4-FFF2-40B4-BE49-F238E27FC236}">
                <a16:creationId xmlns:a16="http://schemas.microsoft.com/office/drawing/2014/main" id="{0A723896-D58B-4797-8DBA-29E041268B72}"/>
              </a:ext>
            </a:extLst>
          </p:cNvPr>
          <p:cNvSpPr>
            <a:spLocks noGrp="1"/>
          </p:cNvSpPr>
          <p:nvPr>
            <p:ph type="body" sz="quarter" idx="35" hasCustomPrompt="1"/>
          </p:nvPr>
        </p:nvSpPr>
        <p:spPr>
          <a:xfrm>
            <a:off x="587071" y="1431555"/>
            <a:ext cx="2514600" cy="909257"/>
          </a:xfrm>
          <a:prstGeom prst="rect">
            <a:avLst/>
          </a:prstGeom>
          <a:solidFill>
            <a:srgbClr val="0078D4"/>
          </a:solidFill>
        </p:spPr>
        <p:txBody>
          <a:bodyPr lIns="182880" rIns="182880" anchor="ctr"/>
          <a:lstStyle>
            <a:lvl1pPr marL="0" indent="0" algn="l">
              <a:spcBef>
                <a:spcPts val="0"/>
              </a:spcBef>
              <a:buNone/>
              <a:defRPr sz="2000">
                <a:solidFill>
                  <a:schemeClr val="bg1"/>
                </a:solidFill>
                <a:latin typeface="+mj-lt"/>
                <a:cs typeface="Segoe UI" panose="020B0502040204020203" pitchFamily="34" charset="0"/>
              </a:defRPr>
            </a:lvl1pPr>
          </a:lstStyle>
          <a:p>
            <a:pPr lvl="0"/>
            <a:r>
              <a:rPr lang="en-US"/>
              <a:t>Heading</a:t>
            </a:r>
          </a:p>
        </p:txBody>
      </p:sp>
      <p:sp>
        <p:nvSpPr>
          <p:cNvPr id="25" name="Roadmap 4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Roadmap (4) (4 columns)</a:t>
            </a:r>
          </a:p>
        </p:txBody>
      </p:sp>
    </p:spTree>
    <p:extLst>
      <p:ext uri="{BB962C8B-B14F-4D97-AF65-F5344CB8AC3E}">
        <p14:creationId xmlns:p14="http://schemas.microsoft.com/office/powerpoint/2010/main" val="200223814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ope of work 1">
    <p:spTree>
      <p:nvGrpSpPr>
        <p:cNvPr id="1" name=""/>
        <p:cNvGrpSpPr/>
        <p:nvPr/>
      </p:nvGrpSpPr>
      <p:grpSpPr>
        <a:xfrm>
          <a:off x="0" y="0"/>
          <a:ext cx="0" cy="0"/>
          <a:chOff x="0" y="0"/>
          <a:chExt cx="0" cy="0"/>
        </a:xfrm>
      </p:grpSpPr>
      <p:sp>
        <p:nvSpPr>
          <p:cNvPr id="5" name="Scope 3 background box, light grey">
            <a:extLst>
              <a:ext uri="{FF2B5EF4-FFF2-40B4-BE49-F238E27FC236}">
                <a16:creationId xmlns:a16="http://schemas.microsoft.com/office/drawing/2014/main" id="{92D7FE50-F74F-4E7A-9964-D7C84E296652}"/>
              </a:ext>
            </a:extLst>
          </p:cNvPr>
          <p:cNvSpPr/>
          <p:nvPr userDrawn="1"/>
        </p:nvSpPr>
        <p:spPr bwMode="auto">
          <a:xfrm>
            <a:off x="8171764" y="1436689"/>
            <a:ext cx="34290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lvl="0"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25" name="Scope 3 description/list">
            <a:extLst>
              <a:ext uri="{FF2B5EF4-FFF2-40B4-BE49-F238E27FC236}">
                <a16:creationId xmlns:a16="http://schemas.microsoft.com/office/drawing/2014/main" id="{794F078B-6DE0-48BE-B541-9060BDE11B21}"/>
              </a:ext>
            </a:extLst>
          </p:cNvPr>
          <p:cNvSpPr>
            <a:spLocks noGrp="1"/>
          </p:cNvSpPr>
          <p:nvPr>
            <p:ph type="body" sz="quarter" idx="30" hasCustomPrompt="1"/>
          </p:nvPr>
        </p:nvSpPr>
        <p:spPr>
          <a:xfrm>
            <a:off x="8170410" y="2403811"/>
            <a:ext cx="3429000" cy="3555219"/>
          </a:xfrm>
          <a:prstGeom prst="rect">
            <a:avLst/>
          </a:prstGeom>
        </p:spPr>
        <p:txBody>
          <a:bodyPr/>
          <a:lstStyle>
            <a:lvl1pPr marL="169830" indent="-169830">
              <a:buFont typeface="Wingdings" panose="05000000000000000000" pitchFamily="2" charset="2"/>
              <a:buChar char=""/>
              <a:defRPr sz="1600">
                <a:latin typeface="+mn-lt"/>
              </a:defRPr>
            </a:lvl1pPr>
            <a:lvl2pPr marL="457112" indent="-228556">
              <a:buFont typeface="Wingdings" panose="05000000000000000000" pitchFamily="2" charset="2"/>
              <a:buChar char=""/>
              <a:defRPr sz="1600">
                <a:latin typeface="+mn-lt"/>
              </a:defRPr>
            </a:lvl2pPr>
            <a:lvl3pPr marL="657099" indent="-199986">
              <a:buFont typeface="Wingdings" panose="05000000000000000000" pitchFamily="2" charset="2"/>
              <a:buChar char=""/>
              <a:defRPr sz="1600">
                <a:latin typeface="+mn-lt"/>
              </a:defRPr>
            </a:lvl3pPr>
            <a:lvl4pPr marL="842801" indent="-180940">
              <a:buFont typeface="Wingdings" panose="05000000000000000000" pitchFamily="2" charset="2"/>
              <a:buChar char=""/>
              <a:defRPr sz="1600">
                <a:latin typeface="+mn-lt"/>
              </a:defRPr>
            </a:lvl4pPr>
            <a:lvl5pPr marL="1023741" indent="-168243">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31" name="Scope 3 divider">
            <a:extLst>
              <a:ext uri="{FF2B5EF4-FFF2-40B4-BE49-F238E27FC236}">
                <a16:creationId xmlns:a16="http://schemas.microsoft.com/office/drawing/2014/main" id="{7DE8548A-928D-4267-ABB6-8C2267549827}"/>
              </a:ext>
              <a:ext uri="{C183D7F6-B498-43B3-948B-1728B52AA6E4}">
                <adec:decorative xmlns:adec="http://schemas.microsoft.com/office/drawing/2017/decorative" val="1"/>
              </a:ext>
            </a:extLst>
          </p:cNvPr>
          <p:cNvCxnSpPr>
            <a:cxnSpLocks/>
          </p:cNvCxnSpPr>
          <p:nvPr userDrawn="1"/>
        </p:nvCxnSpPr>
        <p:spPr>
          <a:xfrm>
            <a:off x="9171876" y="2283083"/>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Scope 3 heading">
            <a:extLst>
              <a:ext uri="{FF2B5EF4-FFF2-40B4-BE49-F238E27FC236}">
                <a16:creationId xmlns:a16="http://schemas.microsoft.com/office/drawing/2014/main" id="{68FBCAB8-BFBD-4A21-AC3A-DD139C22F4F3}"/>
              </a:ext>
            </a:extLst>
          </p:cNvPr>
          <p:cNvSpPr>
            <a:spLocks noGrp="1"/>
          </p:cNvSpPr>
          <p:nvPr>
            <p:ph type="body" sz="quarter" idx="26" hasCustomPrompt="1"/>
          </p:nvPr>
        </p:nvSpPr>
        <p:spPr>
          <a:xfrm>
            <a:off x="9171876" y="1527433"/>
            <a:ext cx="2439494"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0" name="Scope 3 icon placeholder" descr="icon placeholder">
            <a:extLst>
              <a:ext uri="{FF2B5EF4-FFF2-40B4-BE49-F238E27FC236}">
                <a16:creationId xmlns:a16="http://schemas.microsoft.com/office/drawing/2014/main" id="{021B64E4-F2BC-4841-B7FE-651E1BF5B913}"/>
              </a:ext>
            </a:extLst>
          </p:cNvPr>
          <p:cNvSpPr>
            <a:spLocks noGrp="1"/>
          </p:cNvSpPr>
          <p:nvPr>
            <p:ph type="pic" sz="quarter" idx="27" hasCustomPrompt="1"/>
          </p:nvPr>
        </p:nvSpPr>
        <p:spPr>
          <a:xfrm>
            <a:off x="8257545" y="1527433"/>
            <a:ext cx="754062" cy="75565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4" name="Scope 2 background box, light grey">
            <a:extLst>
              <a:ext uri="{FF2B5EF4-FFF2-40B4-BE49-F238E27FC236}">
                <a16:creationId xmlns:a16="http://schemas.microsoft.com/office/drawing/2014/main" id="{3880122C-1CB6-457B-A94A-623D11E10C80}"/>
              </a:ext>
            </a:extLst>
          </p:cNvPr>
          <p:cNvSpPr/>
          <p:nvPr userDrawn="1"/>
        </p:nvSpPr>
        <p:spPr bwMode="auto">
          <a:xfrm>
            <a:off x="4373269" y="1436689"/>
            <a:ext cx="34290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lvl="0"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lvl="0"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24" name="Scope 2 description/list">
            <a:extLst>
              <a:ext uri="{FF2B5EF4-FFF2-40B4-BE49-F238E27FC236}">
                <a16:creationId xmlns:a16="http://schemas.microsoft.com/office/drawing/2014/main" id="{D7E782C4-3E2E-439E-8AD2-C106250C63B3}"/>
              </a:ext>
            </a:extLst>
          </p:cNvPr>
          <p:cNvSpPr>
            <a:spLocks noGrp="1"/>
          </p:cNvSpPr>
          <p:nvPr>
            <p:ph type="body" sz="quarter" idx="29" hasCustomPrompt="1"/>
          </p:nvPr>
        </p:nvSpPr>
        <p:spPr>
          <a:xfrm>
            <a:off x="4382018" y="2403811"/>
            <a:ext cx="3429000" cy="3555219"/>
          </a:xfrm>
          <a:prstGeom prst="rect">
            <a:avLst/>
          </a:prstGeom>
        </p:spPr>
        <p:txBody>
          <a:bodyPr/>
          <a:lstStyle>
            <a:lvl1pPr marL="169830" indent="-169830">
              <a:buFont typeface="Wingdings" panose="05000000000000000000" pitchFamily="2" charset="2"/>
              <a:buChar char=""/>
              <a:defRPr sz="1600">
                <a:latin typeface="+mn-lt"/>
              </a:defRPr>
            </a:lvl1pPr>
            <a:lvl2pPr marL="457112" indent="-228556">
              <a:buFont typeface="Wingdings" panose="05000000000000000000" pitchFamily="2" charset="2"/>
              <a:buChar char=""/>
              <a:defRPr sz="1600">
                <a:latin typeface="+mn-lt"/>
              </a:defRPr>
            </a:lvl2pPr>
            <a:lvl3pPr marL="657099" indent="-199986">
              <a:buFont typeface="Wingdings" panose="05000000000000000000" pitchFamily="2" charset="2"/>
              <a:buChar char=""/>
              <a:defRPr sz="1600">
                <a:latin typeface="+mn-lt"/>
              </a:defRPr>
            </a:lvl3pPr>
            <a:lvl4pPr marL="842801" indent="-180940">
              <a:buFont typeface="Wingdings" panose="05000000000000000000" pitchFamily="2" charset="2"/>
              <a:buChar char=""/>
              <a:defRPr sz="1600">
                <a:latin typeface="+mn-lt"/>
              </a:defRPr>
            </a:lvl4pPr>
            <a:lvl5pPr marL="1023741" indent="-168243">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23" name="Scope 2 divider">
            <a:extLst>
              <a:ext uri="{FF2B5EF4-FFF2-40B4-BE49-F238E27FC236}">
                <a16:creationId xmlns:a16="http://schemas.microsoft.com/office/drawing/2014/main" id="{EE380C7F-E383-4D12-B4C9-73F8D7B5AEC3}"/>
              </a:ext>
              <a:ext uri="{C183D7F6-B498-43B3-948B-1728B52AA6E4}">
                <adec:decorative xmlns:adec="http://schemas.microsoft.com/office/drawing/2017/decorative" val="1"/>
              </a:ext>
            </a:extLst>
          </p:cNvPr>
          <p:cNvCxnSpPr>
            <a:cxnSpLocks/>
          </p:cNvCxnSpPr>
          <p:nvPr userDrawn="1"/>
        </p:nvCxnSpPr>
        <p:spPr>
          <a:xfrm>
            <a:off x="5381454" y="2283083"/>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Scope 2 heading">
            <a:extLst>
              <a:ext uri="{FF2B5EF4-FFF2-40B4-BE49-F238E27FC236}">
                <a16:creationId xmlns:a16="http://schemas.microsoft.com/office/drawing/2014/main" id="{68FBCAB8-BFBD-4A21-AC3A-DD139C22F4F3}"/>
              </a:ext>
            </a:extLst>
          </p:cNvPr>
          <p:cNvSpPr>
            <a:spLocks noGrp="1"/>
          </p:cNvSpPr>
          <p:nvPr>
            <p:ph type="body" sz="quarter" idx="23" hasCustomPrompt="1"/>
          </p:nvPr>
        </p:nvSpPr>
        <p:spPr>
          <a:xfrm>
            <a:off x="5381454" y="1527433"/>
            <a:ext cx="2420814"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27" name="Scope 2 icon placeholder" descr="icon placeholder">
            <a:extLst>
              <a:ext uri="{FF2B5EF4-FFF2-40B4-BE49-F238E27FC236}">
                <a16:creationId xmlns:a16="http://schemas.microsoft.com/office/drawing/2014/main" id="{021B64E4-F2BC-4841-B7FE-651E1BF5B913}"/>
              </a:ext>
            </a:extLst>
          </p:cNvPr>
          <p:cNvSpPr>
            <a:spLocks noGrp="1"/>
          </p:cNvSpPr>
          <p:nvPr>
            <p:ph type="pic" sz="quarter" idx="24" hasCustomPrompt="1"/>
          </p:nvPr>
        </p:nvSpPr>
        <p:spPr>
          <a:xfrm>
            <a:off x="4467123" y="1527433"/>
            <a:ext cx="754062" cy="75565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Scope 1 background box, light grey">
            <a:extLst>
              <a:ext uri="{FF2B5EF4-FFF2-40B4-BE49-F238E27FC236}">
                <a16:creationId xmlns:a16="http://schemas.microsoft.com/office/drawing/2014/main" id="{0E84ED78-ABC6-456E-8532-D0B15C0B923D}"/>
              </a:ext>
            </a:extLst>
          </p:cNvPr>
          <p:cNvSpPr/>
          <p:nvPr userDrawn="1"/>
        </p:nvSpPr>
        <p:spPr bwMode="auto">
          <a:xfrm>
            <a:off x="584200" y="1436689"/>
            <a:ext cx="34290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Scope 1 description/list">
            <a:extLst>
              <a:ext uri="{FF2B5EF4-FFF2-40B4-BE49-F238E27FC236}">
                <a16:creationId xmlns:a16="http://schemas.microsoft.com/office/drawing/2014/main" id="{6CA17109-C857-4F53-B9E3-EA01A0F2AB8F}"/>
              </a:ext>
            </a:extLst>
          </p:cNvPr>
          <p:cNvSpPr>
            <a:spLocks noGrp="1"/>
          </p:cNvSpPr>
          <p:nvPr>
            <p:ph type="body" sz="quarter" idx="28" hasCustomPrompt="1"/>
          </p:nvPr>
        </p:nvSpPr>
        <p:spPr>
          <a:xfrm>
            <a:off x="593627" y="2403811"/>
            <a:ext cx="3429000" cy="3555219"/>
          </a:xfrm>
          <a:prstGeom prst="rect">
            <a:avLst/>
          </a:prstGeom>
        </p:spPr>
        <p:txBody>
          <a:bodyPr/>
          <a:lstStyle>
            <a:lvl1pPr marL="169830" indent="-169830">
              <a:buFont typeface="Wingdings" panose="05000000000000000000" pitchFamily="2" charset="2"/>
              <a:buChar char=""/>
              <a:defRPr sz="1600">
                <a:latin typeface="+mn-lt"/>
              </a:defRPr>
            </a:lvl1pPr>
            <a:lvl2pPr marL="457112" indent="-228556">
              <a:buFont typeface="Wingdings" panose="05000000000000000000" pitchFamily="2" charset="2"/>
              <a:buChar char=""/>
              <a:defRPr sz="1600">
                <a:latin typeface="+mn-lt"/>
              </a:defRPr>
            </a:lvl2pPr>
            <a:lvl3pPr marL="657099" indent="-199986">
              <a:buFont typeface="Wingdings" panose="05000000000000000000" pitchFamily="2" charset="2"/>
              <a:buChar char=""/>
              <a:defRPr sz="1600">
                <a:latin typeface="+mn-lt"/>
              </a:defRPr>
            </a:lvl3pPr>
            <a:lvl4pPr marL="842801" indent="-180940">
              <a:buFont typeface="Wingdings" panose="05000000000000000000" pitchFamily="2" charset="2"/>
              <a:buChar char=""/>
              <a:defRPr sz="1600">
                <a:latin typeface="+mn-lt"/>
              </a:defRPr>
            </a:lvl4pPr>
            <a:lvl5pPr marL="1023741" indent="-168243">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9" name="Scope 1 divider" descr="title divider one">
            <a:extLst>
              <a:ext uri="{FF2B5EF4-FFF2-40B4-BE49-F238E27FC236}">
                <a16:creationId xmlns:a16="http://schemas.microsoft.com/office/drawing/2014/main" id="{CCAA56BC-FC34-4E6C-9149-88B63C2F2A3D}"/>
              </a:ext>
            </a:extLst>
          </p:cNvPr>
          <p:cNvCxnSpPr>
            <a:cxnSpLocks/>
          </p:cNvCxnSpPr>
          <p:nvPr userDrawn="1"/>
        </p:nvCxnSpPr>
        <p:spPr>
          <a:xfrm>
            <a:off x="1592386" y="2283083"/>
            <a:ext cx="1389888"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Scope 1 heading">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592387" y="1527433"/>
            <a:ext cx="2411388"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8" name="Scope 1 icon placeholder" descr="icon placeholder">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78054" y="1527433"/>
            <a:ext cx="754062" cy="75565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Scope of work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Scope of work (1) (3 columns)</a:t>
            </a:r>
          </a:p>
        </p:txBody>
      </p:sp>
    </p:spTree>
    <p:extLst>
      <p:ext uri="{BB962C8B-B14F-4D97-AF65-F5344CB8AC3E}">
        <p14:creationId xmlns:p14="http://schemas.microsoft.com/office/powerpoint/2010/main" val="29153283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5"/>
            <a:ext cx="3837818" cy="3786998"/>
          </a:xfrm>
        </p:spPr>
        <p:txBody>
          <a:bodyPr wrap="square" lIns="0" tIns="0" rIns="0" bIns="0">
            <a:noAutofit/>
          </a:bodyPr>
          <a:lstStyle>
            <a:lvl1pPr marL="0" indent="0" defTabSz="507136">
              <a:spcAft>
                <a:spcPts val="490"/>
              </a:spcAft>
              <a:buNone/>
              <a:defRPr sz="1765" spc="0" baseline="0">
                <a:solidFill>
                  <a:schemeClr val="tx2"/>
                </a:solidFill>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p:txBody>
      </p:sp>
    </p:spTree>
    <p:extLst>
      <p:ext uri="{BB962C8B-B14F-4D97-AF65-F5344CB8AC3E}">
        <p14:creationId xmlns:p14="http://schemas.microsoft.com/office/powerpoint/2010/main" val="284717913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cope of work 1 (4 items)">
    <p:spTree>
      <p:nvGrpSpPr>
        <p:cNvPr id="1" name=""/>
        <p:cNvGrpSpPr/>
        <p:nvPr/>
      </p:nvGrpSpPr>
      <p:grpSpPr>
        <a:xfrm>
          <a:off x="0" y="0"/>
          <a:ext cx="0" cy="0"/>
          <a:chOff x="0" y="0"/>
          <a:chExt cx="0" cy="0"/>
        </a:xfrm>
      </p:grpSpPr>
      <p:sp>
        <p:nvSpPr>
          <p:cNvPr id="41" name="Scope 4 background box, light grey">
            <a:extLst>
              <a:ext uri="{FF2B5EF4-FFF2-40B4-BE49-F238E27FC236}">
                <a16:creationId xmlns:a16="http://schemas.microsoft.com/office/drawing/2014/main" id="{025B6456-67DC-4CEA-8A29-C7B388588B0B}"/>
              </a:ext>
            </a:extLst>
          </p:cNvPr>
          <p:cNvSpPr/>
          <p:nvPr userDrawn="1"/>
        </p:nvSpPr>
        <p:spPr bwMode="auto">
          <a:xfrm>
            <a:off x="9094018" y="1436689"/>
            <a:ext cx="25146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5" name="Scope 4 description/list">
            <a:extLst>
              <a:ext uri="{FF2B5EF4-FFF2-40B4-BE49-F238E27FC236}">
                <a16:creationId xmlns:a16="http://schemas.microsoft.com/office/drawing/2014/main" id="{3700608F-B686-4ABA-8B6F-9684FD22B555}"/>
              </a:ext>
            </a:extLst>
          </p:cNvPr>
          <p:cNvSpPr>
            <a:spLocks noGrp="1"/>
          </p:cNvSpPr>
          <p:nvPr>
            <p:ph type="body" sz="quarter" idx="37" hasCustomPrompt="1"/>
          </p:nvPr>
        </p:nvSpPr>
        <p:spPr>
          <a:xfrm>
            <a:off x="9094018" y="2403811"/>
            <a:ext cx="2514600" cy="3555219"/>
          </a:xfrm>
          <a:prstGeom prst="rect">
            <a:avLst/>
          </a:prstGeom>
        </p:spPr>
        <p:txBody>
          <a:bodyPr/>
          <a:lstStyle>
            <a:lvl1pPr marL="169830" indent="-169830">
              <a:buFont typeface="Wingdings" panose="05000000000000000000" pitchFamily="2" charset="2"/>
              <a:buChar char=""/>
              <a:defRPr sz="1600">
                <a:latin typeface="+mn-lt"/>
              </a:defRPr>
            </a:lvl1pPr>
            <a:lvl2pPr marL="457112" indent="-228556">
              <a:buFont typeface="Wingdings" panose="05000000000000000000" pitchFamily="2" charset="2"/>
              <a:buChar char=""/>
              <a:defRPr sz="1600">
                <a:latin typeface="+mn-lt"/>
              </a:defRPr>
            </a:lvl2pPr>
            <a:lvl3pPr marL="657099" indent="-199986">
              <a:buFont typeface="Wingdings" panose="05000000000000000000" pitchFamily="2" charset="2"/>
              <a:buChar char=""/>
              <a:defRPr sz="1600">
                <a:latin typeface="+mn-lt"/>
              </a:defRPr>
            </a:lvl3pPr>
            <a:lvl4pPr marL="842801" indent="-180940">
              <a:buFont typeface="Wingdings" panose="05000000000000000000" pitchFamily="2" charset="2"/>
              <a:buChar char=""/>
              <a:defRPr sz="1600">
                <a:latin typeface="+mn-lt"/>
              </a:defRPr>
            </a:lvl4pPr>
            <a:lvl5pPr marL="1023741" indent="-168243">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42" name="Scope 4 divider">
            <a:extLst>
              <a:ext uri="{FF2B5EF4-FFF2-40B4-BE49-F238E27FC236}">
                <a16:creationId xmlns:a16="http://schemas.microsoft.com/office/drawing/2014/main" id="{E26796F5-D100-4761-BE52-3C00136297A7}"/>
              </a:ext>
              <a:ext uri="{C183D7F6-B498-43B3-948B-1728B52AA6E4}">
                <adec:decorative xmlns:adec="http://schemas.microsoft.com/office/drawing/2017/decorative" val="1"/>
              </a:ext>
            </a:extLst>
          </p:cNvPr>
          <p:cNvCxnSpPr>
            <a:cxnSpLocks/>
          </p:cNvCxnSpPr>
          <p:nvPr userDrawn="1"/>
        </p:nvCxnSpPr>
        <p:spPr>
          <a:xfrm>
            <a:off x="9861673" y="2283083"/>
            <a:ext cx="126187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Scope 4 heading">
            <a:extLst>
              <a:ext uri="{FF2B5EF4-FFF2-40B4-BE49-F238E27FC236}">
                <a16:creationId xmlns:a16="http://schemas.microsoft.com/office/drawing/2014/main" id="{50E7070F-A732-4B2B-857F-7DE25F7A47E0}"/>
              </a:ext>
            </a:extLst>
          </p:cNvPr>
          <p:cNvSpPr>
            <a:spLocks noGrp="1"/>
          </p:cNvSpPr>
          <p:nvPr>
            <p:ph type="body" sz="quarter" idx="35" hasCustomPrompt="1"/>
          </p:nvPr>
        </p:nvSpPr>
        <p:spPr>
          <a:xfrm>
            <a:off x="9861674" y="1527433"/>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four</a:t>
            </a:r>
          </a:p>
        </p:txBody>
      </p:sp>
      <p:sp>
        <p:nvSpPr>
          <p:cNvPr id="44" name="Scope 4 icon placeholder" descr="icon placeholder">
            <a:extLst>
              <a:ext uri="{FF2B5EF4-FFF2-40B4-BE49-F238E27FC236}">
                <a16:creationId xmlns:a16="http://schemas.microsoft.com/office/drawing/2014/main" id="{B8E29175-7DDD-4A97-8EC8-2410C077380C}"/>
              </a:ext>
            </a:extLst>
          </p:cNvPr>
          <p:cNvSpPr>
            <a:spLocks noGrp="1"/>
          </p:cNvSpPr>
          <p:nvPr>
            <p:ph type="pic" sz="quarter" idx="36" hasCustomPrompt="1"/>
          </p:nvPr>
        </p:nvSpPr>
        <p:spPr>
          <a:xfrm>
            <a:off x="9169018" y="1530702"/>
            <a:ext cx="576072" cy="5760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6" name="Scope 3 background box, light grey">
            <a:extLst>
              <a:ext uri="{FF2B5EF4-FFF2-40B4-BE49-F238E27FC236}">
                <a16:creationId xmlns:a16="http://schemas.microsoft.com/office/drawing/2014/main" id="{500B2DAA-C7A8-431F-B9E2-D607C77CFFED}"/>
              </a:ext>
            </a:extLst>
          </p:cNvPr>
          <p:cNvSpPr/>
          <p:nvPr userDrawn="1"/>
        </p:nvSpPr>
        <p:spPr bwMode="auto">
          <a:xfrm>
            <a:off x="6266055" y="1436689"/>
            <a:ext cx="25146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40" name="Scope 3 description/list">
            <a:extLst>
              <a:ext uri="{FF2B5EF4-FFF2-40B4-BE49-F238E27FC236}">
                <a16:creationId xmlns:a16="http://schemas.microsoft.com/office/drawing/2014/main" id="{A7972890-C9A6-4399-B40E-2E7D21C3A39E}"/>
              </a:ext>
            </a:extLst>
          </p:cNvPr>
          <p:cNvSpPr>
            <a:spLocks noGrp="1"/>
          </p:cNvSpPr>
          <p:nvPr>
            <p:ph type="body" sz="quarter" idx="34" hasCustomPrompt="1"/>
          </p:nvPr>
        </p:nvSpPr>
        <p:spPr>
          <a:xfrm>
            <a:off x="6266055" y="2403811"/>
            <a:ext cx="2514600" cy="3555219"/>
          </a:xfrm>
          <a:prstGeom prst="rect">
            <a:avLst/>
          </a:prstGeom>
        </p:spPr>
        <p:txBody>
          <a:bodyPr/>
          <a:lstStyle>
            <a:lvl1pPr marL="169830" indent="-169830">
              <a:buFont typeface="Wingdings" panose="05000000000000000000" pitchFamily="2" charset="2"/>
              <a:buChar char=""/>
              <a:defRPr sz="1600">
                <a:latin typeface="+mn-lt"/>
              </a:defRPr>
            </a:lvl1pPr>
            <a:lvl2pPr marL="457112" indent="-228556">
              <a:buFont typeface="Wingdings" panose="05000000000000000000" pitchFamily="2" charset="2"/>
              <a:buChar char=""/>
              <a:defRPr sz="1600">
                <a:latin typeface="+mn-lt"/>
              </a:defRPr>
            </a:lvl2pPr>
            <a:lvl3pPr marL="657099" indent="-199986">
              <a:buFont typeface="Wingdings" panose="05000000000000000000" pitchFamily="2" charset="2"/>
              <a:buChar char=""/>
              <a:defRPr sz="1600">
                <a:latin typeface="+mn-lt"/>
              </a:defRPr>
            </a:lvl3pPr>
            <a:lvl4pPr marL="842801" indent="-180940">
              <a:buFont typeface="Wingdings" panose="05000000000000000000" pitchFamily="2" charset="2"/>
              <a:buChar char=""/>
              <a:defRPr sz="1600">
                <a:latin typeface="+mn-lt"/>
              </a:defRPr>
            </a:lvl4pPr>
            <a:lvl5pPr marL="1023741" indent="-168243">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37" name="Scope 3 divider" descr="title divider one">
            <a:extLst>
              <a:ext uri="{FF2B5EF4-FFF2-40B4-BE49-F238E27FC236}">
                <a16:creationId xmlns:a16="http://schemas.microsoft.com/office/drawing/2014/main" id="{0CF0BBFE-1295-41AD-8D4B-DB16BF615A14}"/>
              </a:ext>
            </a:extLst>
          </p:cNvPr>
          <p:cNvCxnSpPr>
            <a:cxnSpLocks/>
          </p:cNvCxnSpPr>
          <p:nvPr userDrawn="1"/>
        </p:nvCxnSpPr>
        <p:spPr>
          <a:xfrm>
            <a:off x="7039149" y="2283083"/>
            <a:ext cx="126187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Scope 3 heading">
            <a:extLst>
              <a:ext uri="{FF2B5EF4-FFF2-40B4-BE49-F238E27FC236}">
                <a16:creationId xmlns:a16="http://schemas.microsoft.com/office/drawing/2014/main" id="{54748353-3DD9-4D2D-A5B6-6A52C93C8455}"/>
              </a:ext>
            </a:extLst>
          </p:cNvPr>
          <p:cNvSpPr>
            <a:spLocks noGrp="1"/>
          </p:cNvSpPr>
          <p:nvPr>
            <p:ph type="body" sz="quarter" idx="32" hasCustomPrompt="1"/>
          </p:nvPr>
        </p:nvSpPr>
        <p:spPr>
          <a:xfrm>
            <a:off x="7039149" y="1527433"/>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three</a:t>
            </a:r>
          </a:p>
        </p:txBody>
      </p:sp>
      <p:sp>
        <p:nvSpPr>
          <p:cNvPr id="39" name="Scope 3 icon placeholder" descr="icon placeholder">
            <a:extLst>
              <a:ext uri="{FF2B5EF4-FFF2-40B4-BE49-F238E27FC236}">
                <a16:creationId xmlns:a16="http://schemas.microsoft.com/office/drawing/2014/main" id="{EB27839C-1BFE-4EEE-AEB2-092C8676D29A}"/>
              </a:ext>
            </a:extLst>
          </p:cNvPr>
          <p:cNvSpPr>
            <a:spLocks noGrp="1"/>
          </p:cNvSpPr>
          <p:nvPr>
            <p:ph type="pic" sz="quarter" idx="33" hasCustomPrompt="1"/>
          </p:nvPr>
        </p:nvSpPr>
        <p:spPr>
          <a:xfrm>
            <a:off x="6346494" y="1530702"/>
            <a:ext cx="576072" cy="5760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8" name="Scope 2 background box, light grey">
            <a:extLst>
              <a:ext uri="{FF2B5EF4-FFF2-40B4-BE49-F238E27FC236}">
                <a16:creationId xmlns:a16="http://schemas.microsoft.com/office/drawing/2014/main" id="{36210003-3BD6-4CB8-9C02-98CA3DF10E11}"/>
              </a:ext>
            </a:extLst>
          </p:cNvPr>
          <p:cNvSpPr/>
          <p:nvPr userDrawn="1"/>
        </p:nvSpPr>
        <p:spPr bwMode="auto">
          <a:xfrm>
            <a:off x="3425464" y="1436689"/>
            <a:ext cx="25146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solidFill>
                <a:srgbClr val="1A1A1A"/>
              </a:solidFill>
              <a:ea typeface="Segoe UI" pitchFamily="34" charset="0"/>
              <a:cs typeface="Segoe UI Semilight" panose="020B0402040204020203" pitchFamily="34" charset="0"/>
            </a:endParaRPr>
          </a:p>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35" name="Scope 2 description/list">
            <a:extLst>
              <a:ext uri="{FF2B5EF4-FFF2-40B4-BE49-F238E27FC236}">
                <a16:creationId xmlns:a16="http://schemas.microsoft.com/office/drawing/2014/main" id="{3AE62CD1-4B42-4140-B71D-E2E11C3B9150}"/>
              </a:ext>
            </a:extLst>
          </p:cNvPr>
          <p:cNvSpPr>
            <a:spLocks noGrp="1"/>
          </p:cNvSpPr>
          <p:nvPr>
            <p:ph type="body" sz="quarter" idx="31" hasCustomPrompt="1"/>
          </p:nvPr>
        </p:nvSpPr>
        <p:spPr>
          <a:xfrm>
            <a:off x="3425464" y="2403811"/>
            <a:ext cx="2514600" cy="3555219"/>
          </a:xfrm>
          <a:prstGeom prst="rect">
            <a:avLst/>
          </a:prstGeom>
        </p:spPr>
        <p:txBody>
          <a:bodyPr/>
          <a:lstStyle>
            <a:lvl1pPr marL="169830" indent="-169830">
              <a:buFont typeface="Wingdings" panose="05000000000000000000" pitchFamily="2" charset="2"/>
              <a:buChar char=""/>
              <a:defRPr sz="1600">
                <a:latin typeface="+mn-lt"/>
              </a:defRPr>
            </a:lvl1pPr>
            <a:lvl2pPr marL="457112" indent="-228556">
              <a:buFont typeface="Wingdings" panose="05000000000000000000" pitchFamily="2" charset="2"/>
              <a:buChar char=""/>
              <a:defRPr sz="1600">
                <a:latin typeface="+mn-lt"/>
              </a:defRPr>
            </a:lvl2pPr>
            <a:lvl3pPr marL="657099" indent="-199986">
              <a:buFont typeface="Wingdings" panose="05000000000000000000" pitchFamily="2" charset="2"/>
              <a:buChar char=""/>
              <a:defRPr sz="1600">
                <a:latin typeface="+mn-lt"/>
              </a:defRPr>
            </a:lvl3pPr>
            <a:lvl4pPr marL="842801" indent="-180940">
              <a:buFont typeface="Wingdings" panose="05000000000000000000" pitchFamily="2" charset="2"/>
              <a:buChar char=""/>
              <a:defRPr sz="1600">
                <a:latin typeface="+mn-lt"/>
              </a:defRPr>
            </a:lvl4pPr>
            <a:lvl5pPr marL="1023741" indent="-168243">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32" name="Scope 2 divider" descr="title divider one">
            <a:extLst>
              <a:ext uri="{FF2B5EF4-FFF2-40B4-BE49-F238E27FC236}">
                <a16:creationId xmlns:a16="http://schemas.microsoft.com/office/drawing/2014/main" id="{02FA4E7F-A0DA-4EBE-B9A7-84F1E10C97C0}"/>
              </a:ext>
            </a:extLst>
          </p:cNvPr>
          <p:cNvCxnSpPr>
            <a:cxnSpLocks/>
          </p:cNvCxnSpPr>
          <p:nvPr userDrawn="1"/>
        </p:nvCxnSpPr>
        <p:spPr>
          <a:xfrm>
            <a:off x="4191364" y="2283083"/>
            <a:ext cx="126187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Scope 2 heading">
            <a:extLst>
              <a:ext uri="{FF2B5EF4-FFF2-40B4-BE49-F238E27FC236}">
                <a16:creationId xmlns:a16="http://schemas.microsoft.com/office/drawing/2014/main" id="{C91ADFF1-1109-4A67-943A-8964CC07AC04}"/>
              </a:ext>
            </a:extLst>
          </p:cNvPr>
          <p:cNvSpPr>
            <a:spLocks noGrp="1"/>
          </p:cNvSpPr>
          <p:nvPr>
            <p:ph type="body" sz="quarter" idx="29" hasCustomPrompt="1"/>
          </p:nvPr>
        </p:nvSpPr>
        <p:spPr>
          <a:xfrm>
            <a:off x="4191364" y="1527433"/>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two</a:t>
            </a:r>
          </a:p>
        </p:txBody>
      </p:sp>
      <p:sp>
        <p:nvSpPr>
          <p:cNvPr id="34" name="Scope 2 icon placeholder" descr="icon placeholder">
            <a:extLst>
              <a:ext uri="{FF2B5EF4-FFF2-40B4-BE49-F238E27FC236}">
                <a16:creationId xmlns:a16="http://schemas.microsoft.com/office/drawing/2014/main" id="{1C0CF608-194B-49AE-8C58-168AD0E7692F}"/>
              </a:ext>
            </a:extLst>
          </p:cNvPr>
          <p:cNvSpPr>
            <a:spLocks noGrp="1"/>
          </p:cNvSpPr>
          <p:nvPr>
            <p:ph type="pic" sz="quarter" idx="30" hasCustomPrompt="1"/>
          </p:nvPr>
        </p:nvSpPr>
        <p:spPr>
          <a:xfrm>
            <a:off x="3498709" y="1530702"/>
            <a:ext cx="576072" cy="5760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Scope 1 background box, light grey">
            <a:extLst>
              <a:ext uri="{FF2B5EF4-FFF2-40B4-BE49-F238E27FC236}">
                <a16:creationId xmlns:a16="http://schemas.microsoft.com/office/drawing/2014/main" id="{0E84ED78-ABC6-456E-8532-D0B15C0B923D}"/>
              </a:ext>
            </a:extLst>
          </p:cNvPr>
          <p:cNvSpPr/>
          <p:nvPr userDrawn="1"/>
        </p:nvSpPr>
        <p:spPr bwMode="auto">
          <a:xfrm>
            <a:off x="593818" y="1436689"/>
            <a:ext cx="2514600" cy="4572000"/>
          </a:xfrm>
          <a:prstGeom prst="rect">
            <a:avLst/>
          </a:prstGeom>
          <a:solidFill>
            <a:srgbClr val="E6E6E6">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a:p>
            <a:pPr marL="342834" indent="-342834" defTabSz="932293" fontAlgn="base">
              <a:spcBef>
                <a:spcPct val="0"/>
              </a:spcBef>
              <a:spcAft>
                <a:spcPct val="0"/>
              </a:spcAft>
              <a:buFont typeface="Arial" panose="020B0604020202020204" pitchFamily="34" charset="0"/>
              <a:buChar char="•"/>
            </a:pPr>
            <a:endParaRPr lang="en-US" sz="16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Scope 1 description/list">
            <a:extLst>
              <a:ext uri="{FF2B5EF4-FFF2-40B4-BE49-F238E27FC236}">
                <a16:creationId xmlns:a16="http://schemas.microsoft.com/office/drawing/2014/main" id="{6CA17109-C857-4F53-B9E3-EA01A0F2AB8F}"/>
              </a:ext>
            </a:extLst>
          </p:cNvPr>
          <p:cNvSpPr>
            <a:spLocks noGrp="1"/>
          </p:cNvSpPr>
          <p:nvPr>
            <p:ph type="body" sz="quarter" idx="28" hasCustomPrompt="1"/>
          </p:nvPr>
        </p:nvSpPr>
        <p:spPr>
          <a:xfrm>
            <a:off x="593818" y="2403811"/>
            <a:ext cx="2514600" cy="3555219"/>
          </a:xfrm>
          <a:prstGeom prst="rect">
            <a:avLst/>
          </a:prstGeom>
        </p:spPr>
        <p:txBody>
          <a:bodyPr/>
          <a:lstStyle>
            <a:lvl1pPr marL="169830" indent="-169830">
              <a:buFont typeface="Wingdings" panose="05000000000000000000" pitchFamily="2" charset="2"/>
              <a:buChar char=""/>
              <a:defRPr sz="1600">
                <a:latin typeface="+mn-lt"/>
              </a:defRPr>
            </a:lvl1pPr>
            <a:lvl2pPr marL="457112" indent="-228556">
              <a:buFont typeface="Wingdings" panose="05000000000000000000" pitchFamily="2" charset="2"/>
              <a:buChar char=""/>
              <a:defRPr sz="1600">
                <a:latin typeface="+mn-lt"/>
              </a:defRPr>
            </a:lvl2pPr>
            <a:lvl3pPr marL="657099" indent="-199986">
              <a:buFont typeface="Wingdings" panose="05000000000000000000" pitchFamily="2" charset="2"/>
              <a:buChar char=""/>
              <a:defRPr sz="1600">
                <a:latin typeface="+mn-lt"/>
              </a:defRPr>
            </a:lvl3pPr>
            <a:lvl4pPr marL="842801" indent="-180940">
              <a:buFont typeface="Wingdings" panose="05000000000000000000" pitchFamily="2" charset="2"/>
              <a:buChar char=""/>
              <a:defRPr sz="1600">
                <a:latin typeface="+mn-lt"/>
              </a:defRPr>
            </a:lvl4pPr>
            <a:lvl5pPr marL="1023741" indent="-168243">
              <a:buFont typeface="Wingdings" panose="05000000000000000000" pitchFamily="2" charset="2"/>
              <a:buChar char=""/>
              <a:defRPr sz="1600">
                <a:latin typeface="+mn-lt"/>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a:t>
            </a:r>
          </a:p>
        </p:txBody>
      </p:sp>
      <p:cxnSp>
        <p:nvCxnSpPr>
          <p:cNvPr id="9" name="Scope 1 divider" descr="title divider one">
            <a:extLst>
              <a:ext uri="{FF2B5EF4-FFF2-40B4-BE49-F238E27FC236}">
                <a16:creationId xmlns:a16="http://schemas.microsoft.com/office/drawing/2014/main" id="{CCAA56BC-FC34-4E6C-9149-88B63C2F2A3D}"/>
              </a:ext>
            </a:extLst>
          </p:cNvPr>
          <p:cNvCxnSpPr>
            <a:cxnSpLocks/>
          </p:cNvCxnSpPr>
          <p:nvPr userDrawn="1"/>
        </p:nvCxnSpPr>
        <p:spPr>
          <a:xfrm>
            <a:off x="1370710" y="2283083"/>
            <a:ext cx="126187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Scope 1 heading">
            <a:extLst>
              <a:ext uri="{FF2B5EF4-FFF2-40B4-BE49-F238E27FC236}">
                <a16:creationId xmlns:a16="http://schemas.microsoft.com/office/drawing/2014/main" id="{68FBCAB8-BFBD-4A21-AC3A-DD139C22F4F3}"/>
              </a:ext>
            </a:extLst>
          </p:cNvPr>
          <p:cNvSpPr>
            <a:spLocks noGrp="1"/>
          </p:cNvSpPr>
          <p:nvPr>
            <p:ph type="body" sz="quarter" idx="18" hasCustomPrompt="1"/>
          </p:nvPr>
        </p:nvSpPr>
        <p:spPr>
          <a:xfrm>
            <a:off x="1370710" y="1527433"/>
            <a:ext cx="1746945" cy="582610"/>
          </a:xfrm>
          <a:prstGeom prst="rect">
            <a:avLst/>
          </a:prstGeom>
        </p:spPr>
        <p:txBody>
          <a:bodyPr lIns="0" tIns="0" rIns="182880" bIns="0" anchor="ctr" anchorCtr="0">
            <a:noAutofit/>
          </a:bodyPr>
          <a:lstStyle>
            <a:lvl1pPr marL="0" indent="0" algn="l">
              <a:spcBef>
                <a:spcPts val="0"/>
              </a:spcBef>
              <a:buFont typeface="Arial" panose="020B0604020202020204" pitchFamily="34" charset="0"/>
              <a:buNone/>
              <a:defRPr sz="20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Scope one</a:t>
            </a:r>
          </a:p>
        </p:txBody>
      </p:sp>
      <p:sp>
        <p:nvSpPr>
          <p:cNvPr id="8" name="Scope 1 icon placeholder" descr="icon placeholder">
            <a:extLst>
              <a:ext uri="{FF2B5EF4-FFF2-40B4-BE49-F238E27FC236}">
                <a16:creationId xmlns:a16="http://schemas.microsoft.com/office/drawing/2014/main" id="{021B64E4-F2BC-4841-B7FE-651E1BF5B913}"/>
              </a:ext>
            </a:extLst>
          </p:cNvPr>
          <p:cNvSpPr>
            <a:spLocks noGrp="1"/>
          </p:cNvSpPr>
          <p:nvPr>
            <p:ph type="pic" sz="quarter" idx="21" hasCustomPrompt="1"/>
          </p:nvPr>
        </p:nvSpPr>
        <p:spPr>
          <a:xfrm>
            <a:off x="678055" y="1530702"/>
            <a:ext cx="576072" cy="5760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1" name="Scope of work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Scope of work (1) (4 columns)</a:t>
            </a:r>
          </a:p>
        </p:txBody>
      </p:sp>
    </p:spTree>
    <p:extLst>
      <p:ext uri="{BB962C8B-B14F-4D97-AF65-F5344CB8AC3E}">
        <p14:creationId xmlns:p14="http://schemas.microsoft.com/office/powerpoint/2010/main" val="426893481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ope of work 2">
    <p:spTree>
      <p:nvGrpSpPr>
        <p:cNvPr id="1" name=""/>
        <p:cNvGrpSpPr/>
        <p:nvPr/>
      </p:nvGrpSpPr>
      <p:grpSpPr>
        <a:xfrm>
          <a:off x="0" y="0"/>
          <a:ext cx="0" cy="0"/>
          <a:chOff x="0" y="0"/>
          <a:chExt cx="0" cy="0"/>
        </a:xfrm>
      </p:grpSpPr>
      <p:sp>
        <p:nvSpPr>
          <p:cNvPr id="3" name="Approach 3 background box, dark grey">
            <a:extLst>
              <a:ext uri="{FF2B5EF4-FFF2-40B4-BE49-F238E27FC236}">
                <a16:creationId xmlns:a16="http://schemas.microsoft.com/office/drawing/2014/main" id="{B23704AF-C118-4CCF-BB73-BB163D3E955A}"/>
              </a:ext>
              <a:ext uri="{C183D7F6-B498-43B3-948B-1728B52AA6E4}">
                <adec:decorative xmlns:adec="http://schemas.microsoft.com/office/drawing/2017/decorative" val="1"/>
              </a:ext>
            </a:extLst>
          </p:cNvPr>
          <p:cNvSpPr/>
          <p:nvPr userDrawn="1"/>
        </p:nvSpPr>
        <p:spPr bwMode="auto">
          <a:xfrm>
            <a:off x="2540280" y="5217051"/>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4" name="Approach 2 background box, dark grey">
            <a:extLst>
              <a:ext uri="{FF2B5EF4-FFF2-40B4-BE49-F238E27FC236}">
                <a16:creationId xmlns:a16="http://schemas.microsoft.com/office/drawing/2014/main" id="{6140C2B1-B09A-4A9A-9634-E426BBB0F435}"/>
              </a:ext>
              <a:ext uri="{C183D7F6-B498-43B3-948B-1728B52AA6E4}">
                <adec:decorative xmlns:adec="http://schemas.microsoft.com/office/drawing/2017/decorative" val="1"/>
              </a:ext>
            </a:extLst>
          </p:cNvPr>
          <p:cNvSpPr/>
          <p:nvPr userDrawn="1"/>
        </p:nvSpPr>
        <p:spPr bwMode="auto">
          <a:xfrm>
            <a:off x="2540280" y="3891272"/>
            <a:ext cx="897553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Approach 1 background box, dark grey">
            <a:extLst>
              <a:ext uri="{FF2B5EF4-FFF2-40B4-BE49-F238E27FC236}">
                <a16:creationId xmlns:a16="http://schemas.microsoft.com/office/drawing/2014/main" id="{503F4FC7-8C24-483E-9B15-0BC8EA0DFCD2}"/>
              </a:ext>
              <a:ext uri="{C183D7F6-B498-43B3-948B-1728B52AA6E4}">
                <adec:decorative xmlns:adec="http://schemas.microsoft.com/office/drawing/2017/decorative" val="1"/>
              </a:ext>
            </a:extLst>
          </p:cNvPr>
          <p:cNvSpPr/>
          <p:nvPr userDrawn="1"/>
        </p:nvSpPr>
        <p:spPr bwMode="auto">
          <a:xfrm>
            <a:off x="2540810" y="2571726"/>
            <a:ext cx="8975006" cy="10431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6" name="Scenario 3 descriptions background box, light grey">
            <a:extLst>
              <a:ext uri="{FF2B5EF4-FFF2-40B4-BE49-F238E27FC236}">
                <a16:creationId xmlns:a16="http://schemas.microsoft.com/office/drawing/2014/main" id="{5BABA89F-C73F-4CFB-A427-305E2CB2A612}"/>
              </a:ext>
              <a:ext uri="{C183D7F6-B498-43B3-948B-1728B52AA6E4}">
                <adec:decorative xmlns:adec="http://schemas.microsoft.com/office/drawing/2017/decorative" val="1"/>
              </a:ext>
            </a:extLst>
          </p:cNvPr>
          <p:cNvSpPr/>
          <p:nvPr userDrawn="1"/>
        </p:nvSpPr>
        <p:spPr bwMode="auto">
          <a:xfrm>
            <a:off x="8861746" y="2165351"/>
            <a:ext cx="2752719" cy="409484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Scenario 2 descriptions background box, light grey">
            <a:extLst>
              <a:ext uri="{FF2B5EF4-FFF2-40B4-BE49-F238E27FC236}">
                <a16:creationId xmlns:a16="http://schemas.microsoft.com/office/drawing/2014/main" id="{2985146A-D3B5-4DFB-8B72-1352A40E540D}"/>
              </a:ext>
              <a:ext uri="{C183D7F6-B498-43B3-948B-1728B52AA6E4}">
                <adec:decorative xmlns:adec="http://schemas.microsoft.com/office/drawing/2017/decorative" val="1"/>
              </a:ext>
            </a:extLst>
          </p:cNvPr>
          <p:cNvSpPr/>
          <p:nvPr userDrawn="1"/>
        </p:nvSpPr>
        <p:spPr bwMode="auto">
          <a:xfrm>
            <a:off x="5713605" y="2165350"/>
            <a:ext cx="2743200" cy="409484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Scenario 1 descriptions background box, light grey">
            <a:extLst>
              <a:ext uri="{FF2B5EF4-FFF2-40B4-BE49-F238E27FC236}">
                <a16:creationId xmlns:a16="http://schemas.microsoft.com/office/drawing/2014/main" id="{196A09A0-62AC-47FE-9F38-70C908B1E5FB}"/>
              </a:ext>
              <a:ext uri="{C183D7F6-B498-43B3-948B-1728B52AA6E4}">
                <adec:decorative xmlns:adec="http://schemas.microsoft.com/office/drawing/2017/decorative" val="1"/>
              </a:ext>
            </a:extLst>
          </p:cNvPr>
          <p:cNvSpPr/>
          <p:nvPr userDrawn="1"/>
        </p:nvSpPr>
        <p:spPr bwMode="auto">
          <a:xfrm>
            <a:off x="2565463" y="2165350"/>
            <a:ext cx="2743200" cy="409315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Approach 3/Scenario 3 description (16 words max)">
            <a:extLst>
              <a:ext uri="{FF2B5EF4-FFF2-40B4-BE49-F238E27FC236}">
                <a16:creationId xmlns:a16="http://schemas.microsoft.com/office/drawing/2014/main" id="{CE400B6B-D02C-4D33-8F34-31C284B07A10}"/>
              </a:ext>
            </a:extLst>
          </p:cNvPr>
          <p:cNvSpPr>
            <a:spLocks noGrp="1"/>
          </p:cNvSpPr>
          <p:nvPr>
            <p:ph type="body" sz="quarter" idx="23" hasCustomPrompt="1"/>
          </p:nvPr>
        </p:nvSpPr>
        <p:spPr>
          <a:xfrm>
            <a:off x="8861746" y="5225132"/>
            <a:ext cx="2752719"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2" name="Approach 3/Scenario 2 description (16 words max)">
            <a:extLst>
              <a:ext uri="{FF2B5EF4-FFF2-40B4-BE49-F238E27FC236}">
                <a16:creationId xmlns:a16="http://schemas.microsoft.com/office/drawing/2014/main" id="{6471B5E8-AB6A-49A5-9EF0-E79424F05BFB}"/>
              </a:ext>
            </a:extLst>
          </p:cNvPr>
          <p:cNvSpPr>
            <a:spLocks noGrp="1"/>
          </p:cNvSpPr>
          <p:nvPr>
            <p:ph type="body" sz="quarter" idx="20" hasCustomPrompt="1"/>
          </p:nvPr>
        </p:nvSpPr>
        <p:spPr>
          <a:xfrm>
            <a:off x="5713605" y="5225132"/>
            <a:ext cx="2743200"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9" name="Approach 3/Scenario 1 description (16 words max)">
            <a:extLst>
              <a:ext uri="{FF2B5EF4-FFF2-40B4-BE49-F238E27FC236}">
                <a16:creationId xmlns:a16="http://schemas.microsoft.com/office/drawing/2014/main" id="{04BB7A00-DE41-4C95-A71B-2B4A68E8C69C}"/>
              </a:ext>
            </a:extLst>
          </p:cNvPr>
          <p:cNvSpPr>
            <a:spLocks noGrp="1"/>
          </p:cNvSpPr>
          <p:nvPr>
            <p:ph type="body" sz="quarter" idx="17" hasCustomPrompt="1"/>
          </p:nvPr>
        </p:nvSpPr>
        <p:spPr>
          <a:xfrm>
            <a:off x="2540281" y="5225132"/>
            <a:ext cx="2773083"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42" name="Approach 3 row heading">
            <a:extLst>
              <a:ext uri="{FF2B5EF4-FFF2-40B4-BE49-F238E27FC236}">
                <a16:creationId xmlns:a16="http://schemas.microsoft.com/office/drawing/2014/main" id="{CA162461-E5EA-41E6-9E6C-064373BF7D1D}"/>
              </a:ext>
            </a:extLst>
          </p:cNvPr>
          <p:cNvSpPr>
            <a:spLocks noGrp="1"/>
          </p:cNvSpPr>
          <p:nvPr>
            <p:ph type="body" sz="quarter" idx="31" hasCustomPrompt="1"/>
          </p:nvPr>
        </p:nvSpPr>
        <p:spPr>
          <a:xfrm>
            <a:off x="593485" y="5210817"/>
            <a:ext cx="1943100" cy="1055612"/>
          </a:xfrm>
          <a:prstGeom prst="rect">
            <a:avLst/>
          </a:prstGeom>
          <a:solidFill>
            <a:srgbClr val="737373"/>
          </a:solidFill>
        </p:spPr>
        <p:txBody>
          <a:bodyPr lIns="182880" rIns="182880" anchor="ctr"/>
          <a:lstStyle>
            <a:lvl1pPr marL="0" indent="0">
              <a:spcBef>
                <a:spcPts val="0"/>
              </a:spcBef>
              <a:buNone/>
              <a:defRPr sz="1600">
                <a:solidFill>
                  <a:schemeClr val="bg1"/>
                </a:solidFill>
                <a:latin typeface="Segoe UI" panose="020B0502040204020203" pitchFamily="34" charset="0"/>
                <a:cs typeface="Segoe UI" panose="020B0502040204020203" pitchFamily="34" charset="0"/>
              </a:defRPr>
            </a:lvl1pPr>
          </a:lstStyle>
          <a:p>
            <a:pPr lvl="0"/>
            <a:r>
              <a:rPr lang="en-US"/>
              <a:t>Approach three</a:t>
            </a:r>
          </a:p>
        </p:txBody>
      </p:sp>
      <p:sp>
        <p:nvSpPr>
          <p:cNvPr id="34" name="Approach 2/Scenario 3 description (16 words max)">
            <a:extLst>
              <a:ext uri="{FF2B5EF4-FFF2-40B4-BE49-F238E27FC236}">
                <a16:creationId xmlns:a16="http://schemas.microsoft.com/office/drawing/2014/main" id="{B0F05427-4282-4EB8-A278-DB263FDD611A}"/>
              </a:ext>
            </a:extLst>
          </p:cNvPr>
          <p:cNvSpPr>
            <a:spLocks noGrp="1"/>
          </p:cNvSpPr>
          <p:nvPr>
            <p:ph type="body" sz="quarter" idx="22" hasCustomPrompt="1"/>
          </p:nvPr>
        </p:nvSpPr>
        <p:spPr>
          <a:xfrm>
            <a:off x="8861746" y="3899353"/>
            <a:ext cx="2752719"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1" name="Approach 2/Scenario 2 description (16 words max)">
            <a:extLst>
              <a:ext uri="{FF2B5EF4-FFF2-40B4-BE49-F238E27FC236}">
                <a16:creationId xmlns:a16="http://schemas.microsoft.com/office/drawing/2014/main" id="{75F556FD-83B5-45FA-AB29-24AD479863C0}"/>
              </a:ext>
            </a:extLst>
          </p:cNvPr>
          <p:cNvSpPr>
            <a:spLocks noGrp="1"/>
          </p:cNvSpPr>
          <p:nvPr>
            <p:ph type="body" sz="quarter" idx="19" hasCustomPrompt="1"/>
          </p:nvPr>
        </p:nvSpPr>
        <p:spPr>
          <a:xfrm>
            <a:off x="5713605" y="3899353"/>
            <a:ext cx="2743200"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8" name="Approach 2/Scenario 1 description (16 words max)">
            <a:extLst>
              <a:ext uri="{FF2B5EF4-FFF2-40B4-BE49-F238E27FC236}">
                <a16:creationId xmlns:a16="http://schemas.microsoft.com/office/drawing/2014/main" id="{F2463F56-2282-448F-A1EA-85F31D6626DD}"/>
              </a:ext>
            </a:extLst>
          </p:cNvPr>
          <p:cNvSpPr>
            <a:spLocks noGrp="1"/>
          </p:cNvSpPr>
          <p:nvPr>
            <p:ph type="body" sz="quarter" idx="16" hasCustomPrompt="1"/>
          </p:nvPr>
        </p:nvSpPr>
        <p:spPr>
          <a:xfrm>
            <a:off x="2540281" y="3899353"/>
            <a:ext cx="2773083"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41" name="Approach 2 row heading">
            <a:extLst>
              <a:ext uri="{FF2B5EF4-FFF2-40B4-BE49-F238E27FC236}">
                <a16:creationId xmlns:a16="http://schemas.microsoft.com/office/drawing/2014/main" id="{D2E5C77B-FB81-4494-8399-B9FB27B5D6E0}"/>
              </a:ext>
            </a:extLst>
          </p:cNvPr>
          <p:cNvSpPr>
            <a:spLocks noGrp="1"/>
          </p:cNvSpPr>
          <p:nvPr>
            <p:ph type="body" sz="quarter" idx="30" hasCustomPrompt="1"/>
          </p:nvPr>
        </p:nvSpPr>
        <p:spPr>
          <a:xfrm>
            <a:off x="593485" y="3885038"/>
            <a:ext cx="1943100" cy="1055612"/>
          </a:xfrm>
          <a:prstGeom prst="rect">
            <a:avLst/>
          </a:prstGeom>
          <a:solidFill>
            <a:srgbClr val="737373"/>
          </a:solidFill>
        </p:spPr>
        <p:txBody>
          <a:bodyPr lIns="182880" rIns="182880" anchor="ctr"/>
          <a:lstStyle>
            <a:lvl1pPr marL="0" indent="0">
              <a:spcBef>
                <a:spcPts val="0"/>
              </a:spcBef>
              <a:buNone/>
              <a:defRPr sz="1600">
                <a:solidFill>
                  <a:schemeClr val="bg1"/>
                </a:solidFill>
                <a:latin typeface="Segoe UI" panose="020B0502040204020203" pitchFamily="34" charset="0"/>
                <a:cs typeface="Segoe UI" panose="020B0502040204020203" pitchFamily="34" charset="0"/>
              </a:defRPr>
            </a:lvl1pPr>
          </a:lstStyle>
          <a:p>
            <a:pPr lvl="0"/>
            <a:r>
              <a:rPr lang="en-US"/>
              <a:t>Approach two</a:t>
            </a:r>
          </a:p>
        </p:txBody>
      </p:sp>
      <p:sp>
        <p:nvSpPr>
          <p:cNvPr id="33" name="Approach 1/Scenario 3 description (16 words max)">
            <a:extLst>
              <a:ext uri="{FF2B5EF4-FFF2-40B4-BE49-F238E27FC236}">
                <a16:creationId xmlns:a16="http://schemas.microsoft.com/office/drawing/2014/main" id="{D0F2D3C8-B636-41BE-9E68-FA36C1C74BEF}"/>
              </a:ext>
            </a:extLst>
          </p:cNvPr>
          <p:cNvSpPr>
            <a:spLocks noGrp="1"/>
          </p:cNvSpPr>
          <p:nvPr>
            <p:ph type="body" sz="quarter" idx="21" hasCustomPrompt="1"/>
          </p:nvPr>
        </p:nvSpPr>
        <p:spPr>
          <a:xfrm>
            <a:off x="8861746" y="2579806"/>
            <a:ext cx="2752719"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30" name="Approach 1/Scenario 2 description (16 words max)">
            <a:extLst>
              <a:ext uri="{FF2B5EF4-FFF2-40B4-BE49-F238E27FC236}">
                <a16:creationId xmlns:a16="http://schemas.microsoft.com/office/drawing/2014/main" id="{D47DAE80-4955-446B-9A50-0AD749F2254A}"/>
              </a:ext>
            </a:extLst>
          </p:cNvPr>
          <p:cNvSpPr>
            <a:spLocks noGrp="1"/>
          </p:cNvSpPr>
          <p:nvPr>
            <p:ph type="body" sz="quarter" idx="18" hasCustomPrompt="1"/>
          </p:nvPr>
        </p:nvSpPr>
        <p:spPr>
          <a:xfrm>
            <a:off x="5713605" y="2579806"/>
            <a:ext cx="2743200"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27" name="Approach 1/Scenario 1 description (16 words max)">
            <a:extLst>
              <a:ext uri="{FF2B5EF4-FFF2-40B4-BE49-F238E27FC236}">
                <a16:creationId xmlns:a16="http://schemas.microsoft.com/office/drawing/2014/main" id="{63B3EB6B-48B9-44BF-B629-AC8DB4538B07}"/>
              </a:ext>
            </a:extLst>
          </p:cNvPr>
          <p:cNvSpPr>
            <a:spLocks noGrp="1"/>
          </p:cNvSpPr>
          <p:nvPr>
            <p:ph type="body" sz="quarter" idx="15" hasCustomPrompt="1"/>
          </p:nvPr>
        </p:nvSpPr>
        <p:spPr>
          <a:xfrm>
            <a:off x="2540281" y="2579806"/>
            <a:ext cx="2773083" cy="1026984"/>
          </a:xfrm>
          <a:prstGeom prst="rect">
            <a:avLst/>
          </a:prstGeom>
        </p:spPr>
        <p:txBody>
          <a:bodyPr lIns="183600" tIns="72000" rIns="183600" bIns="147600" anchor="t" anchorCtr="0">
            <a:noAutofit/>
          </a:bodyPr>
          <a:lstStyle>
            <a:lvl1pPr marL="0" marR="0" indent="-228556" algn="l" defTabSz="932563" rtl="0" eaLnBrk="1" fontAlgn="auto" latinLnBrk="0" hangingPunct="1">
              <a:lnSpc>
                <a:spcPct val="100000"/>
              </a:lnSpc>
              <a:spcBef>
                <a:spcPct val="20000"/>
              </a:spcBef>
              <a:spcAft>
                <a:spcPts val="0"/>
              </a:spcAft>
              <a:buClrTx/>
              <a:buSzPct val="90000"/>
              <a:buFontTx/>
              <a:buNone/>
              <a:tabLst/>
              <a:defRPr kumimoji="0" lang="en-US" sz="1400" b="0" i="0" u="none" strike="noStrike" kern="1200" cap="none" spc="0" normalizeH="0" baseline="0" noProof="0">
                <a:ln>
                  <a:noFill/>
                </a:ln>
                <a:solidFill>
                  <a:schemeClr val="tx1"/>
                </a:solidFill>
                <a:effectLst/>
                <a:uLnTx/>
                <a:uFillTx/>
                <a:latin typeface="Segoe UI"/>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r>
              <a:rPr lang="en-US" sz="1400">
                <a:solidFill>
                  <a:schemeClr val="tx1"/>
                </a:solidFill>
                <a:latin typeface="Segoe UI"/>
              </a:rPr>
              <a:t>[[Maintain Font Size: 14, Limit: 16 words]] </a:t>
            </a:r>
            <a:r>
              <a:rPr kumimoji="0" lang="en-US" sz="1400" b="0" i="0" u="none" strike="noStrike" kern="1200" cap="none" spc="0" normalizeH="0" baseline="0" noProof="0">
                <a:ln>
                  <a:noFill/>
                </a:ln>
                <a:solidFill>
                  <a:schemeClr val="tx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tx1"/>
                </a:solidFill>
                <a:effectLst/>
                <a:uLnTx/>
                <a:uFillTx/>
                <a:latin typeface="Segoe UI"/>
                <a:ea typeface="+mn-ea"/>
                <a:cs typeface="+mn-cs"/>
              </a:rPr>
              <a:t>amet</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consectetur</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adipiscing</a:t>
            </a:r>
            <a:r>
              <a:rPr kumimoji="0" lang="en-US" sz="1400" b="0" i="0" u="none" strike="noStrike" kern="1200" cap="none" spc="0" normalizeH="0" baseline="0" noProof="0">
                <a:ln>
                  <a:noFill/>
                </a:ln>
                <a:solidFill>
                  <a:schemeClr val="tx1"/>
                </a:solidFill>
                <a:effectLst/>
                <a:uLnTx/>
                <a:uFillTx/>
                <a:latin typeface="Segoe UI"/>
                <a:ea typeface="+mn-ea"/>
                <a:cs typeface="+mn-cs"/>
              </a:rPr>
              <a:t> </a:t>
            </a:r>
            <a:r>
              <a:rPr kumimoji="0" lang="en-US" sz="1400" b="0" i="0" u="none" strike="noStrike" kern="1200" cap="none" spc="0" normalizeH="0" baseline="0" noProof="0" err="1">
                <a:ln>
                  <a:noFill/>
                </a:ln>
                <a:solidFill>
                  <a:schemeClr val="tx1"/>
                </a:solidFill>
                <a:effectLst/>
                <a:uLnTx/>
                <a:uFillTx/>
                <a:latin typeface="Segoe UI"/>
                <a:ea typeface="+mn-ea"/>
                <a:cs typeface="+mn-cs"/>
              </a:rPr>
              <a:t>elit</a:t>
            </a:r>
            <a:r>
              <a:rPr kumimoji="0" lang="en-US" sz="1400" b="0" i="0" u="none" strike="noStrike" kern="1200" cap="none" spc="0" normalizeH="0" baseline="0" noProof="0">
                <a:ln>
                  <a:noFill/>
                </a:ln>
                <a:solidFill>
                  <a:schemeClr val="tx1"/>
                </a:solidFill>
                <a:effectLst/>
                <a:uLnTx/>
                <a:uFillTx/>
                <a:latin typeface="Segoe UI"/>
                <a:ea typeface="+mn-ea"/>
                <a:cs typeface="+mn-cs"/>
              </a:rPr>
              <a:t>. </a:t>
            </a:r>
          </a:p>
        </p:txBody>
      </p:sp>
      <p:sp>
        <p:nvSpPr>
          <p:cNvPr id="17" name="Approach 1 row heading">
            <a:extLst>
              <a:ext uri="{FF2B5EF4-FFF2-40B4-BE49-F238E27FC236}">
                <a16:creationId xmlns:a16="http://schemas.microsoft.com/office/drawing/2014/main" id="{CDB4810D-0BC5-410E-A832-789490942FA1}"/>
              </a:ext>
            </a:extLst>
          </p:cNvPr>
          <p:cNvSpPr>
            <a:spLocks noGrp="1"/>
          </p:cNvSpPr>
          <p:nvPr>
            <p:ph type="body" sz="quarter" idx="29" hasCustomPrompt="1"/>
          </p:nvPr>
        </p:nvSpPr>
        <p:spPr>
          <a:xfrm>
            <a:off x="593485" y="2565492"/>
            <a:ext cx="1943100" cy="1055612"/>
          </a:xfrm>
          <a:prstGeom prst="rect">
            <a:avLst/>
          </a:prstGeom>
          <a:solidFill>
            <a:srgbClr val="737373"/>
          </a:solidFill>
        </p:spPr>
        <p:txBody>
          <a:bodyPr lIns="182880" rIns="182880" anchor="ctr"/>
          <a:lstStyle>
            <a:lvl1pPr marL="0" indent="0">
              <a:spcBef>
                <a:spcPts val="0"/>
              </a:spcBef>
              <a:buNone/>
              <a:defRPr sz="1600">
                <a:solidFill>
                  <a:schemeClr val="bg1"/>
                </a:solidFill>
                <a:latin typeface="Segoe UI" panose="020B0502040204020203" pitchFamily="34" charset="0"/>
                <a:cs typeface="Segoe UI" panose="020B0502040204020203" pitchFamily="34" charset="0"/>
              </a:defRPr>
            </a:lvl1pPr>
          </a:lstStyle>
          <a:p>
            <a:pPr lvl="0"/>
            <a:r>
              <a:rPr lang="en-US"/>
              <a:t>Approach one</a:t>
            </a:r>
          </a:p>
        </p:txBody>
      </p:sp>
      <p:sp>
        <p:nvSpPr>
          <p:cNvPr id="13" name="Scenario 3 heading background box, blue">
            <a:extLst>
              <a:ext uri="{FF2B5EF4-FFF2-40B4-BE49-F238E27FC236}">
                <a16:creationId xmlns:a16="http://schemas.microsoft.com/office/drawing/2014/main" id="{E24DFE71-495C-40F6-9A27-0B00AEE6EC28}"/>
              </a:ext>
              <a:ext uri="{C183D7F6-B498-43B3-948B-1728B52AA6E4}">
                <adec:decorative xmlns:adec="http://schemas.microsoft.com/office/drawing/2017/decorative" val="1"/>
              </a:ext>
            </a:extLst>
          </p:cNvPr>
          <p:cNvSpPr/>
          <p:nvPr userDrawn="1"/>
        </p:nvSpPr>
        <p:spPr bwMode="auto">
          <a:xfrm>
            <a:off x="8871264" y="1428676"/>
            <a:ext cx="2743200" cy="1143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Column 3 icon placeholder" descr="icon placeholder">
            <a:extLst>
              <a:ext uri="{FF2B5EF4-FFF2-40B4-BE49-F238E27FC236}">
                <a16:creationId xmlns:a16="http://schemas.microsoft.com/office/drawing/2014/main" id="{C0BEC424-6B42-4A46-8E46-3EF4DBD8BB13}"/>
              </a:ext>
            </a:extLst>
          </p:cNvPr>
          <p:cNvSpPr>
            <a:spLocks noGrp="1"/>
          </p:cNvSpPr>
          <p:nvPr>
            <p:ph type="pic" sz="quarter" idx="34" hasCustomPrompt="1"/>
          </p:nvPr>
        </p:nvSpPr>
        <p:spPr>
          <a:xfrm>
            <a:off x="10561904" y="1612523"/>
            <a:ext cx="897876" cy="775309"/>
          </a:xfrm>
          <a:prstGeom prst="rect">
            <a:avLst/>
          </a:prstGeom>
        </p:spPr>
        <p:txBody>
          <a:bodyPr>
            <a:noAutofit/>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51" name="Scenario/Project 3 heading">
            <a:extLst>
              <a:ext uri="{FF2B5EF4-FFF2-40B4-BE49-F238E27FC236}">
                <a16:creationId xmlns:a16="http://schemas.microsoft.com/office/drawing/2014/main" id="{61B50565-0B20-1C41-9E35-419D77CBF2F3}"/>
              </a:ext>
            </a:extLst>
          </p:cNvPr>
          <p:cNvSpPr>
            <a:spLocks noGrp="1"/>
          </p:cNvSpPr>
          <p:nvPr>
            <p:ph type="body" sz="quarter" idx="35" hasCustomPrompt="1"/>
          </p:nvPr>
        </p:nvSpPr>
        <p:spPr>
          <a:xfrm>
            <a:off x="8881740" y="1428676"/>
            <a:ext cx="1569185" cy="1143000"/>
          </a:xfrm>
          <a:prstGeom prst="rect">
            <a:avLst/>
          </a:prstGeom>
        </p:spPr>
        <p:txBody>
          <a:bodyPr lIns="182880" bIns="91440" anchor="ctr"/>
          <a:lstStyle>
            <a:lvl1pPr marL="0" indent="0">
              <a:lnSpc>
                <a:spcPct val="100000"/>
              </a:lnSpc>
              <a:spcBef>
                <a:spcPts val="0"/>
              </a:spcBef>
              <a:buNone/>
              <a:defRPr sz="2000">
                <a:solidFill>
                  <a:schemeClr val="bg1"/>
                </a:solidFill>
              </a:defRPr>
            </a:lvl1pPr>
          </a:lstStyle>
          <a:p>
            <a:pPr lvl="0"/>
            <a:r>
              <a:rPr lang="en-US" sz="1600"/>
              <a:t>Scenario/</a:t>
            </a:r>
            <a:br>
              <a:rPr lang="en-US" sz="1600"/>
            </a:br>
            <a:r>
              <a:rPr lang="en-US" sz="1600"/>
              <a:t>Project 3</a:t>
            </a:r>
            <a:br>
              <a:rPr lang="en-US" sz="1600"/>
            </a:br>
            <a:r>
              <a:rPr lang="en-US" sz="1600"/>
              <a:t>heading</a:t>
            </a:r>
            <a:endParaRPr lang="en-US"/>
          </a:p>
        </p:txBody>
      </p:sp>
      <p:sp>
        <p:nvSpPr>
          <p:cNvPr id="12" name="Scenario 2 heading background box, bluew">
            <a:extLst>
              <a:ext uri="{FF2B5EF4-FFF2-40B4-BE49-F238E27FC236}">
                <a16:creationId xmlns:a16="http://schemas.microsoft.com/office/drawing/2014/main" id="{969E785D-4699-4040-886F-09BC22E10E45}"/>
              </a:ext>
              <a:ext uri="{C183D7F6-B498-43B3-948B-1728B52AA6E4}">
                <adec:decorative xmlns:adec="http://schemas.microsoft.com/office/drawing/2017/decorative" val="1"/>
              </a:ext>
            </a:extLst>
          </p:cNvPr>
          <p:cNvSpPr/>
          <p:nvPr userDrawn="1"/>
        </p:nvSpPr>
        <p:spPr bwMode="auto">
          <a:xfrm>
            <a:off x="5713605" y="1428676"/>
            <a:ext cx="2743200" cy="1143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Column 2 icon placeholder" descr="icon placeholder">
            <a:extLst>
              <a:ext uri="{FF2B5EF4-FFF2-40B4-BE49-F238E27FC236}">
                <a16:creationId xmlns:a16="http://schemas.microsoft.com/office/drawing/2014/main" id="{C0BEC424-6B42-4A46-8E46-3EF4DBD8BB13}"/>
              </a:ext>
            </a:extLst>
          </p:cNvPr>
          <p:cNvSpPr>
            <a:spLocks noGrp="1"/>
          </p:cNvSpPr>
          <p:nvPr>
            <p:ph type="pic" sz="quarter" idx="32" hasCustomPrompt="1"/>
          </p:nvPr>
        </p:nvSpPr>
        <p:spPr>
          <a:xfrm>
            <a:off x="7393768" y="1612523"/>
            <a:ext cx="897876" cy="775309"/>
          </a:xfrm>
          <a:prstGeom prst="rect">
            <a:avLst/>
          </a:prstGeom>
        </p:spPr>
        <p:txBody>
          <a:bodyPr>
            <a:noAutofit/>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49" name="Scenario/Project 2 heading">
            <a:extLst>
              <a:ext uri="{FF2B5EF4-FFF2-40B4-BE49-F238E27FC236}">
                <a16:creationId xmlns:a16="http://schemas.microsoft.com/office/drawing/2014/main" id="{61B50565-0B20-1C41-9E35-419D77CBF2F3}"/>
              </a:ext>
            </a:extLst>
          </p:cNvPr>
          <p:cNvSpPr>
            <a:spLocks noGrp="1"/>
          </p:cNvSpPr>
          <p:nvPr>
            <p:ph type="body" sz="quarter" idx="33" hasCustomPrompt="1"/>
          </p:nvPr>
        </p:nvSpPr>
        <p:spPr>
          <a:xfrm>
            <a:off x="5713604" y="1428676"/>
            <a:ext cx="1569185" cy="1143000"/>
          </a:xfrm>
          <a:prstGeom prst="rect">
            <a:avLst/>
          </a:prstGeom>
        </p:spPr>
        <p:txBody>
          <a:bodyPr lIns="182880" bIns="91440" anchor="ctr"/>
          <a:lstStyle>
            <a:lvl1pPr marL="0" indent="0">
              <a:lnSpc>
                <a:spcPct val="100000"/>
              </a:lnSpc>
              <a:spcBef>
                <a:spcPts val="0"/>
              </a:spcBef>
              <a:buNone/>
              <a:defRPr sz="2000">
                <a:solidFill>
                  <a:schemeClr val="bg1"/>
                </a:solidFill>
              </a:defRPr>
            </a:lvl1pPr>
          </a:lstStyle>
          <a:p>
            <a:pPr lvl="0"/>
            <a:r>
              <a:rPr lang="en-US" sz="1600"/>
              <a:t>Scenario/</a:t>
            </a:r>
            <a:br>
              <a:rPr lang="en-US" sz="1600"/>
            </a:br>
            <a:r>
              <a:rPr lang="en-US" sz="1600"/>
              <a:t>Project 2</a:t>
            </a:r>
            <a:br>
              <a:rPr lang="en-US" sz="1600"/>
            </a:br>
            <a:r>
              <a:rPr lang="en-US" sz="1600"/>
              <a:t>heading</a:t>
            </a:r>
            <a:endParaRPr lang="en-US"/>
          </a:p>
        </p:txBody>
      </p:sp>
      <p:sp>
        <p:nvSpPr>
          <p:cNvPr id="11" name="Scenario 1 heading background box, blue">
            <a:extLst>
              <a:ext uri="{FF2B5EF4-FFF2-40B4-BE49-F238E27FC236}">
                <a16:creationId xmlns:a16="http://schemas.microsoft.com/office/drawing/2014/main" id="{4672B9DB-32CE-42D2-A7BA-98B91ABB0E85}"/>
              </a:ext>
              <a:ext uri="{C183D7F6-B498-43B3-948B-1728B52AA6E4}">
                <adec:decorative xmlns:adec="http://schemas.microsoft.com/office/drawing/2017/decorative" val="1"/>
              </a:ext>
            </a:extLst>
          </p:cNvPr>
          <p:cNvSpPr/>
          <p:nvPr userDrawn="1"/>
        </p:nvSpPr>
        <p:spPr bwMode="auto">
          <a:xfrm>
            <a:off x="2565463" y="1428676"/>
            <a:ext cx="2743200" cy="1143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228556" algn="l" defTabSz="932563" rtl="0" eaLnBrk="1" fontAlgn="auto" latinLnBrk="0" hangingPunct="1">
              <a:lnSpc>
                <a:spcPct val="10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Column 1 icon placeholder" descr="icon placeholder">
            <a:extLst>
              <a:ext uri="{FF2B5EF4-FFF2-40B4-BE49-F238E27FC236}">
                <a16:creationId xmlns:a16="http://schemas.microsoft.com/office/drawing/2014/main" id="{C0BEC424-6B42-4A46-8E46-3EF4DBD8BB13}"/>
              </a:ext>
            </a:extLst>
          </p:cNvPr>
          <p:cNvSpPr>
            <a:spLocks noGrp="1"/>
          </p:cNvSpPr>
          <p:nvPr>
            <p:ph type="pic" sz="quarter" idx="10" hasCustomPrompt="1"/>
          </p:nvPr>
        </p:nvSpPr>
        <p:spPr>
          <a:xfrm>
            <a:off x="4245636" y="1612523"/>
            <a:ext cx="897876" cy="775309"/>
          </a:xfrm>
          <a:prstGeom prst="rect">
            <a:avLst/>
          </a:prstGeom>
        </p:spPr>
        <p:txBody>
          <a:bodyPr>
            <a:noAutofit/>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Scenario/Project 1 heading">
            <a:extLst>
              <a:ext uri="{FF2B5EF4-FFF2-40B4-BE49-F238E27FC236}">
                <a16:creationId xmlns:a16="http://schemas.microsoft.com/office/drawing/2014/main" id="{61B50565-0B20-1C41-9E35-419D77CBF2F3}"/>
              </a:ext>
            </a:extLst>
          </p:cNvPr>
          <p:cNvSpPr>
            <a:spLocks noGrp="1"/>
          </p:cNvSpPr>
          <p:nvPr>
            <p:ph type="body" sz="quarter" idx="26" hasCustomPrompt="1"/>
          </p:nvPr>
        </p:nvSpPr>
        <p:spPr>
          <a:xfrm>
            <a:off x="2565473" y="1428676"/>
            <a:ext cx="1569185" cy="1143000"/>
          </a:xfrm>
          <a:prstGeom prst="rect">
            <a:avLst/>
          </a:prstGeom>
        </p:spPr>
        <p:txBody>
          <a:bodyPr lIns="182880" bIns="91440" anchor="ctr"/>
          <a:lstStyle>
            <a:lvl1pPr marL="0" indent="0">
              <a:lnSpc>
                <a:spcPct val="100000"/>
              </a:lnSpc>
              <a:spcBef>
                <a:spcPts val="0"/>
              </a:spcBef>
              <a:buNone/>
              <a:defRPr sz="2000">
                <a:solidFill>
                  <a:schemeClr val="bg1"/>
                </a:solidFill>
              </a:defRPr>
            </a:lvl1pPr>
          </a:lstStyle>
          <a:p>
            <a:pPr lvl="0"/>
            <a:r>
              <a:rPr lang="en-US" sz="1600"/>
              <a:t>Scenario/</a:t>
            </a:r>
            <a:br>
              <a:rPr lang="en-US" sz="1600"/>
            </a:br>
            <a:r>
              <a:rPr lang="en-US" sz="1600"/>
              <a:t>Project 1</a:t>
            </a:r>
            <a:br>
              <a:rPr lang="en-US" sz="1600"/>
            </a:br>
            <a:r>
              <a:rPr lang="en-US" sz="1600"/>
              <a:t>heading</a:t>
            </a:r>
            <a:endParaRPr lang="en-US"/>
          </a:p>
        </p:txBody>
      </p:sp>
      <p:sp>
        <p:nvSpPr>
          <p:cNvPr id="39" name="Scope of work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Scope of work (2) (3 x 3 matrix)</a:t>
            </a:r>
          </a:p>
        </p:txBody>
      </p:sp>
    </p:spTree>
    <p:extLst>
      <p:ext uri="{BB962C8B-B14F-4D97-AF65-F5344CB8AC3E}">
        <p14:creationId xmlns:p14="http://schemas.microsoft.com/office/powerpoint/2010/main" val="40656142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5280">
          <p15:clr>
            <a:srgbClr val="FBAE40"/>
          </p15:clr>
        </p15:guide>
        <p15:guide id="3"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ersona 1">
    <p:spTree>
      <p:nvGrpSpPr>
        <p:cNvPr id="1" name=""/>
        <p:cNvGrpSpPr/>
        <p:nvPr/>
      </p:nvGrpSpPr>
      <p:grpSpPr>
        <a:xfrm>
          <a:off x="0" y="0"/>
          <a:ext cx="0" cy="0"/>
          <a:chOff x="0" y="0"/>
          <a:chExt cx="0" cy="0"/>
        </a:xfrm>
      </p:grpSpPr>
      <p:sp>
        <p:nvSpPr>
          <p:cNvPr id="3" name="Left column background box, blue">
            <a:extLst>
              <a:ext uri="{FF2B5EF4-FFF2-40B4-BE49-F238E27FC236}">
                <a16:creationId xmlns:a16="http://schemas.microsoft.com/office/drawing/2014/main" id="{50952F38-2EC1-4EDE-B960-1058743E9716}"/>
              </a:ext>
              <a:ext uri="{C183D7F6-B498-43B3-948B-1728B52AA6E4}">
                <adec:decorative xmlns:adec="http://schemas.microsoft.com/office/drawing/2017/decorative" val="1"/>
              </a:ext>
            </a:extLst>
          </p:cNvPr>
          <p:cNvSpPr/>
          <p:nvPr userDrawn="1"/>
        </p:nvSpPr>
        <p:spPr>
          <a:xfrm>
            <a:off x="369810" y="407885"/>
            <a:ext cx="2628900" cy="6057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3" name="Desired future tech, row 2, #5">
            <a:extLst>
              <a:ext uri="{FF2B5EF4-FFF2-40B4-BE49-F238E27FC236}">
                <a16:creationId xmlns:a16="http://schemas.microsoft.com/office/drawing/2014/main" id="{6069EA76-84F2-FD4D-B208-CCB29711E266}"/>
              </a:ext>
            </a:extLst>
          </p:cNvPr>
          <p:cNvSpPr>
            <a:spLocks noGrp="1"/>
          </p:cNvSpPr>
          <p:nvPr>
            <p:ph type="pic" sz="quarter" idx="40" hasCustomPrompt="1"/>
          </p:nvPr>
        </p:nvSpPr>
        <p:spPr>
          <a:xfrm>
            <a:off x="9837570" y="5848909"/>
            <a:ext cx="409865" cy="415296"/>
          </a:xfrm>
          <a:prstGeom prst="rect">
            <a:avLst/>
          </a:prstGeom>
        </p:spPr>
        <p:txBody>
          <a:bodyPr/>
          <a:lstStyle>
            <a:lvl1pPr>
              <a:defRPr sz="800"/>
            </a:lvl1pPr>
          </a:lstStyle>
          <a:p>
            <a:r>
              <a:rPr lang="en-US"/>
              <a:t>icon</a:t>
            </a:r>
          </a:p>
        </p:txBody>
      </p:sp>
      <p:sp>
        <p:nvSpPr>
          <p:cNvPr id="122" name="Desired future tech, row 2, #4">
            <a:extLst>
              <a:ext uri="{FF2B5EF4-FFF2-40B4-BE49-F238E27FC236}">
                <a16:creationId xmlns:a16="http://schemas.microsoft.com/office/drawing/2014/main" id="{DF77D567-0B65-A540-B533-50987E567971}"/>
              </a:ext>
            </a:extLst>
          </p:cNvPr>
          <p:cNvSpPr>
            <a:spLocks noGrp="1"/>
          </p:cNvSpPr>
          <p:nvPr>
            <p:ph type="pic" sz="quarter" idx="39" hasCustomPrompt="1"/>
          </p:nvPr>
        </p:nvSpPr>
        <p:spPr>
          <a:xfrm>
            <a:off x="9258737" y="5848909"/>
            <a:ext cx="409865" cy="415296"/>
          </a:xfrm>
          <a:prstGeom prst="rect">
            <a:avLst/>
          </a:prstGeom>
        </p:spPr>
        <p:txBody>
          <a:bodyPr/>
          <a:lstStyle>
            <a:lvl1pPr>
              <a:defRPr sz="800"/>
            </a:lvl1pPr>
          </a:lstStyle>
          <a:p>
            <a:r>
              <a:rPr lang="en-US"/>
              <a:t>icon</a:t>
            </a:r>
          </a:p>
        </p:txBody>
      </p:sp>
      <p:sp>
        <p:nvSpPr>
          <p:cNvPr id="121" name="Desired future tech, row 2, #3">
            <a:extLst>
              <a:ext uri="{FF2B5EF4-FFF2-40B4-BE49-F238E27FC236}">
                <a16:creationId xmlns:a16="http://schemas.microsoft.com/office/drawing/2014/main" id="{71A857C5-E3EE-B144-8782-FAEF1E387FDB}"/>
              </a:ext>
            </a:extLst>
          </p:cNvPr>
          <p:cNvSpPr>
            <a:spLocks noGrp="1"/>
          </p:cNvSpPr>
          <p:nvPr>
            <p:ph type="pic" sz="quarter" idx="38" hasCustomPrompt="1"/>
          </p:nvPr>
        </p:nvSpPr>
        <p:spPr>
          <a:xfrm>
            <a:off x="8679906" y="5848909"/>
            <a:ext cx="409865" cy="415296"/>
          </a:xfrm>
          <a:prstGeom prst="rect">
            <a:avLst/>
          </a:prstGeom>
        </p:spPr>
        <p:txBody>
          <a:bodyPr/>
          <a:lstStyle>
            <a:lvl1pPr>
              <a:defRPr sz="800"/>
            </a:lvl1pPr>
          </a:lstStyle>
          <a:p>
            <a:r>
              <a:rPr lang="en-US"/>
              <a:t>icon</a:t>
            </a:r>
          </a:p>
        </p:txBody>
      </p:sp>
      <p:sp>
        <p:nvSpPr>
          <p:cNvPr id="120" name="Desired future tech, row 2, #2">
            <a:extLst>
              <a:ext uri="{FF2B5EF4-FFF2-40B4-BE49-F238E27FC236}">
                <a16:creationId xmlns:a16="http://schemas.microsoft.com/office/drawing/2014/main" id="{FEA6B667-7FA2-C94D-A0A1-A63250D626AE}"/>
              </a:ext>
            </a:extLst>
          </p:cNvPr>
          <p:cNvSpPr>
            <a:spLocks noGrp="1"/>
          </p:cNvSpPr>
          <p:nvPr>
            <p:ph type="pic" sz="quarter" idx="37" hasCustomPrompt="1"/>
          </p:nvPr>
        </p:nvSpPr>
        <p:spPr>
          <a:xfrm>
            <a:off x="8101074" y="5848909"/>
            <a:ext cx="409865" cy="415296"/>
          </a:xfrm>
          <a:prstGeom prst="rect">
            <a:avLst/>
          </a:prstGeom>
        </p:spPr>
        <p:txBody>
          <a:bodyPr/>
          <a:lstStyle>
            <a:lvl1pPr>
              <a:defRPr sz="800"/>
            </a:lvl1pPr>
          </a:lstStyle>
          <a:p>
            <a:r>
              <a:rPr lang="en-US"/>
              <a:t>icon</a:t>
            </a:r>
          </a:p>
        </p:txBody>
      </p:sp>
      <p:sp>
        <p:nvSpPr>
          <p:cNvPr id="119" name="Desired future tech, row 2, #1">
            <a:extLst>
              <a:ext uri="{FF2B5EF4-FFF2-40B4-BE49-F238E27FC236}">
                <a16:creationId xmlns:a16="http://schemas.microsoft.com/office/drawing/2014/main" id="{838FEA4F-1856-644A-ADD5-852D4C6CBA0E}"/>
              </a:ext>
            </a:extLst>
          </p:cNvPr>
          <p:cNvSpPr>
            <a:spLocks noGrp="1"/>
          </p:cNvSpPr>
          <p:nvPr>
            <p:ph type="pic" sz="quarter" idx="36" hasCustomPrompt="1"/>
          </p:nvPr>
        </p:nvSpPr>
        <p:spPr>
          <a:xfrm>
            <a:off x="7522242" y="5848909"/>
            <a:ext cx="409865" cy="415296"/>
          </a:xfrm>
          <a:prstGeom prst="rect">
            <a:avLst/>
          </a:prstGeom>
        </p:spPr>
        <p:txBody>
          <a:bodyPr/>
          <a:lstStyle>
            <a:lvl1pPr>
              <a:defRPr sz="800"/>
            </a:lvl1pPr>
          </a:lstStyle>
          <a:p>
            <a:r>
              <a:rPr lang="en-US"/>
              <a:t>icon</a:t>
            </a:r>
          </a:p>
        </p:txBody>
      </p:sp>
      <p:sp>
        <p:nvSpPr>
          <p:cNvPr id="118" name="Desired future tech, row 1, #5">
            <a:extLst>
              <a:ext uri="{FF2B5EF4-FFF2-40B4-BE49-F238E27FC236}">
                <a16:creationId xmlns:a16="http://schemas.microsoft.com/office/drawing/2014/main" id="{5077DBE6-2393-F349-8D87-51B3200B5BEA}"/>
              </a:ext>
            </a:extLst>
          </p:cNvPr>
          <p:cNvSpPr>
            <a:spLocks noGrp="1"/>
          </p:cNvSpPr>
          <p:nvPr>
            <p:ph type="pic" sz="quarter" idx="35" hasCustomPrompt="1"/>
          </p:nvPr>
        </p:nvSpPr>
        <p:spPr>
          <a:xfrm>
            <a:off x="9837570" y="5285438"/>
            <a:ext cx="409865" cy="415296"/>
          </a:xfrm>
          <a:prstGeom prst="rect">
            <a:avLst/>
          </a:prstGeom>
        </p:spPr>
        <p:txBody>
          <a:bodyPr/>
          <a:lstStyle>
            <a:lvl1pPr>
              <a:defRPr sz="800"/>
            </a:lvl1pPr>
          </a:lstStyle>
          <a:p>
            <a:r>
              <a:rPr lang="en-US"/>
              <a:t>icon</a:t>
            </a:r>
          </a:p>
        </p:txBody>
      </p:sp>
      <p:sp>
        <p:nvSpPr>
          <p:cNvPr id="117" name="Desired future tech, row 1, #4">
            <a:extLst>
              <a:ext uri="{FF2B5EF4-FFF2-40B4-BE49-F238E27FC236}">
                <a16:creationId xmlns:a16="http://schemas.microsoft.com/office/drawing/2014/main" id="{F4B1316A-4A40-2E4B-A13E-29D44517286A}"/>
              </a:ext>
            </a:extLst>
          </p:cNvPr>
          <p:cNvSpPr>
            <a:spLocks noGrp="1"/>
          </p:cNvSpPr>
          <p:nvPr>
            <p:ph type="pic" sz="quarter" idx="34" hasCustomPrompt="1"/>
          </p:nvPr>
        </p:nvSpPr>
        <p:spPr>
          <a:xfrm>
            <a:off x="9258737" y="5285438"/>
            <a:ext cx="409865" cy="415296"/>
          </a:xfrm>
          <a:prstGeom prst="rect">
            <a:avLst/>
          </a:prstGeom>
        </p:spPr>
        <p:txBody>
          <a:bodyPr/>
          <a:lstStyle>
            <a:lvl1pPr>
              <a:defRPr sz="800"/>
            </a:lvl1pPr>
          </a:lstStyle>
          <a:p>
            <a:r>
              <a:rPr lang="en-US"/>
              <a:t>icon</a:t>
            </a:r>
          </a:p>
        </p:txBody>
      </p:sp>
      <p:sp>
        <p:nvSpPr>
          <p:cNvPr id="116" name="Desired future tech, row 1, #3">
            <a:extLst>
              <a:ext uri="{FF2B5EF4-FFF2-40B4-BE49-F238E27FC236}">
                <a16:creationId xmlns:a16="http://schemas.microsoft.com/office/drawing/2014/main" id="{9BD33D0A-3BB0-854F-8F5F-E1B195CCA77C}"/>
              </a:ext>
            </a:extLst>
          </p:cNvPr>
          <p:cNvSpPr>
            <a:spLocks noGrp="1"/>
          </p:cNvSpPr>
          <p:nvPr>
            <p:ph type="pic" sz="quarter" idx="33" hasCustomPrompt="1"/>
          </p:nvPr>
        </p:nvSpPr>
        <p:spPr>
          <a:xfrm>
            <a:off x="8679906" y="5285438"/>
            <a:ext cx="409865" cy="415296"/>
          </a:xfrm>
          <a:prstGeom prst="rect">
            <a:avLst/>
          </a:prstGeom>
        </p:spPr>
        <p:txBody>
          <a:bodyPr/>
          <a:lstStyle>
            <a:lvl1pPr>
              <a:defRPr sz="800"/>
            </a:lvl1pPr>
          </a:lstStyle>
          <a:p>
            <a:r>
              <a:rPr lang="en-US"/>
              <a:t>icon</a:t>
            </a:r>
          </a:p>
        </p:txBody>
      </p:sp>
      <p:sp>
        <p:nvSpPr>
          <p:cNvPr id="115" name="Desired future tech, row 1, #2">
            <a:extLst>
              <a:ext uri="{FF2B5EF4-FFF2-40B4-BE49-F238E27FC236}">
                <a16:creationId xmlns:a16="http://schemas.microsoft.com/office/drawing/2014/main" id="{56BDB28F-B91F-5F41-BA98-7F6F2C773D44}"/>
              </a:ext>
            </a:extLst>
          </p:cNvPr>
          <p:cNvSpPr>
            <a:spLocks noGrp="1"/>
          </p:cNvSpPr>
          <p:nvPr>
            <p:ph type="pic" sz="quarter" idx="32" hasCustomPrompt="1"/>
          </p:nvPr>
        </p:nvSpPr>
        <p:spPr>
          <a:xfrm>
            <a:off x="8101074" y="5285438"/>
            <a:ext cx="409865" cy="415296"/>
          </a:xfrm>
          <a:prstGeom prst="rect">
            <a:avLst/>
          </a:prstGeom>
        </p:spPr>
        <p:txBody>
          <a:bodyPr/>
          <a:lstStyle>
            <a:lvl1pPr>
              <a:defRPr sz="800"/>
            </a:lvl1pPr>
          </a:lstStyle>
          <a:p>
            <a:r>
              <a:rPr lang="en-US"/>
              <a:t>icon</a:t>
            </a:r>
          </a:p>
        </p:txBody>
      </p:sp>
      <p:sp>
        <p:nvSpPr>
          <p:cNvPr id="114" name="Desired future tech, row 1, #1">
            <a:extLst>
              <a:ext uri="{FF2B5EF4-FFF2-40B4-BE49-F238E27FC236}">
                <a16:creationId xmlns:a16="http://schemas.microsoft.com/office/drawing/2014/main" id="{20BF48A3-9343-E540-BADB-558356A51D19}"/>
              </a:ext>
            </a:extLst>
          </p:cNvPr>
          <p:cNvSpPr>
            <a:spLocks noGrp="1"/>
          </p:cNvSpPr>
          <p:nvPr>
            <p:ph type="pic" sz="quarter" idx="31" hasCustomPrompt="1"/>
          </p:nvPr>
        </p:nvSpPr>
        <p:spPr>
          <a:xfrm>
            <a:off x="7522242" y="5285438"/>
            <a:ext cx="409865" cy="415296"/>
          </a:xfrm>
          <a:prstGeom prst="rect">
            <a:avLst/>
          </a:prstGeom>
        </p:spPr>
        <p:txBody>
          <a:bodyPr/>
          <a:lstStyle>
            <a:lvl1pPr>
              <a:defRPr sz="800"/>
            </a:lvl1pPr>
          </a:lstStyle>
          <a:p>
            <a:r>
              <a:rPr lang="en-US"/>
              <a:t>icon</a:t>
            </a:r>
          </a:p>
        </p:txBody>
      </p:sp>
      <p:sp>
        <p:nvSpPr>
          <p:cNvPr id="95" name="Desired future technology (subheading)">
            <a:extLst>
              <a:ext uri="{FF2B5EF4-FFF2-40B4-BE49-F238E27FC236}">
                <a16:creationId xmlns:a16="http://schemas.microsoft.com/office/drawing/2014/main" id="{AAA2C3FD-FAE2-4F26-BA85-5A93449292F4}"/>
              </a:ext>
            </a:extLst>
          </p:cNvPr>
          <p:cNvSpPr txBox="1"/>
          <p:nvPr userDrawn="1"/>
        </p:nvSpPr>
        <p:spPr>
          <a:xfrm>
            <a:off x="7524582" y="5018443"/>
            <a:ext cx="2489767" cy="153888"/>
          </a:xfrm>
          <a:prstGeom prst="rect">
            <a:avLst/>
          </a:prstGeom>
          <a:noFill/>
        </p:spPr>
        <p:txBody>
          <a:bodyPr wrap="square" lIns="0" tIns="0" rIns="0" bIns="0" rtlCol="0" anchor="t" anchorCtr="0">
            <a:spAutoFit/>
          </a:bodyPr>
          <a:lstStyle/>
          <a:p>
            <a:pPr lvl="0"/>
            <a:r>
              <a:rPr lang="en-US" sz="1000">
                <a:solidFill>
                  <a:schemeClr val="tx1"/>
                </a:solidFill>
              </a:rPr>
              <a:t>Desired future technology</a:t>
            </a:r>
          </a:p>
        </p:txBody>
      </p:sp>
      <p:sp>
        <p:nvSpPr>
          <p:cNvPr id="72" name="Current devices, row 2, #5">
            <a:extLst>
              <a:ext uri="{FF2B5EF4-FFF2-40B4-BE49-F238E27FC236}">
                <a16:creationId xmlns:a16="http://schemas.microsoft.com/office/drawing/2014/main" id="{6069EA76-84F2-FD4D-B208-CCB29711E266}"/>
              </a:ext>
            </a:extLst>
          </p:cNvPr>
          <p:cNvSpPr>
            <a:spLocks noGrp="1"/>
          </p:cNvSpPr>
          <p:nvPr userDrawn="1">
            <p:ph type="pic" sz="quarter" idx="30" hasCustomPrompt="1"/>
          </p:nvPr>
        </p:nvSpPr>
        <p:spPr>
          <a:xfrm>
            <a:off x="5576092" y="5848909"/>
            <a:ext cx="409865" cy="415296"/>
          </a:xfrm>
          <a:prstGeom prst="rect">
            <a:avLst/>
          </a:prstGeom>
        </p:spPr>
        <p:txBody>
          <a:bodyPr/>
          <a:lstStyle>
            <a:lvl1pPr>
              <a:defRPr sz="800"/>
            </a:lvl1pPr>
          </a:lstStyle>
          <a:p>
            <a:r>
              <a:rPr lang="en-US"/>
              <a:t>icon</a:t>
            </a:r>
          </a:p>
        </p:txBody>
      </p:sp>
      <p:sp>
        <p:nvSpPr>
          <p:cNvPr id="71" name="Current devices, row 2, #4">
            <a:extLst>
              <a:ext uri="{FF2B5EF4-FFF2-40B4-BE49-F238E27FC236}">
                <a16:creationId xmlns:a16="http://schemas.microsoft.com/office/drawing/2014/main" id="{DF77D567-0B65-A540-B533-50987E567971}"/>
              </a:ext>
            </a:extLst>
          </p:cNvPr>
          <p:cNvSpPr>
            <a:spLocks noGrp="1"/>
          </p:cNvSpPr>
          <p:nvPr userDrawn="1">
            <p:ph type="pic" sz="quarter" idx="29" hasCustomPrompt="1"/>
          </p:nvPr>
        </p:nvSpPr>
        <p:spPr>
          <a:xfrm>
            <a:off x="4997259" y="5848909"/>
            <a:ext cx="409865" cy="415296"/>
          </a:xfrm>
          <a:prstGeom prst="rect">
            <a:avLst/>
          </a:prstGeom>
        </p:spPr>
        <p:txBody>
          <a:bodyPr/>
          <a:lstStyle>
            <a:lvl1pPr>
              <a:defRPr sz="800"/>
            </a:lvl1pPr>
          </a:lstStyle>
          <a:p>
            <a:r>
              <a:rPr lang="en-US"/>
              <a:t>icon</a:t>
            </a:r>
          </a:p>
        </p:txBody>
      </p:sp>
      <p:sp>
        <p:nvSpPr>
          <p:cNvPr id="70" name="Current devices, row 2, #3">
            <a:extLst>
              <a:ext uri="{FF2B5EF4-FFF2-40B4-BE49-F238E27FC236}">
                <a16:creationId xmlns:a16="http://schemas.microsoft.com/office/drawing/2014/main" id="{71A857C5-E3EE-B144-8782-FAEF1E387FDB}"/>
              </a:ext>
            </a:extLst>
          </p:cNvPr>
          <p:cNvSpPr>
            <a:spLocks noGrp="1"/>
          </p:cNvSpPr>
          <p:nvPr userDrawn="1">
            <p:ph type="pic" sz="quarter" idx="28" hasCustomPrompt="1"/>
          </p:nvPr>
        </p:nvSpPr>
        <p:spPr>
          <a:xfrm>
            <a:off x="4418427" y="5848909"/>
            <a:ext cx="409865" cy="415296"/>
          </a:xfrm>
          <a:prstGeom prst="rect">
            <a:avLst/>
          </a:prstGeom>
        </p:spPr>
        <p:txBody>
          <a:bodyPr/>
          <a:lstStyle>
            <a:lvl1pPr>
              <a:defRPr sz="800"/>
            </a:lvl1pPr>
          </a:lstStyle>
          <a:p>
            <a:r>
              <a:rPr lang="en-US"/>
              <a:t>icon</a:t>
            </a:r>
          </a:p>
        </p:txBody>
      </p:sp>
      <p:sp>
        <p:nvSpPr>
          <p:cNvPr id="69" name="Current devices, row 2, #2">
            <a:extLst>
              <a:ext uri="{FF2B5EF4-FFF2-40B4-BE49-F238E27FC236}">
                <a16:creationId xmlns:a16="http://schemas.microsoft.com/office/drawing/2014/main" id="{FEA6B667-7FA2-C94D-A0A1-A63250D626AE}"/>
              </a:ext>
            </a:extLst>
          </p:cNvPr>
          <p:cNvSpPr>
            <a:spLocks noGrp="1"/>
          </p:cNvSpPr>
          <p:nvPr userDrawn="1">
            <p:ph type="pic" sz="quarter" idx="27" hasCustomPrompt="1"/>
          </p:nvPr>
        </p:nvSpPr>
        <p:spPr>
          <a:xfrm>
            <a:off x="3839594" y="5848909"/>
            <a:ext cx="409865" cy="415296"/>
          </a:xfrm>
          <a:prstGeom prst="rect">
            <a:avLst/>
          </a:prstGeom>
        </p:spPr>
        <p:txBody>
          <a:bodyPr/>
          <a:lstStyle>
            <a:lvl1pPr>
              <a:defRPr sz="800"/>
            </a:lvl1pPr>
          </a:lstStyle>
          <a:p>
            <a:r>
              <a:rPr lang="en-US"/>
              <a:t>icon</a:t>
            </a:r>
          </a:p>
        </p:txBody>
      </p:sp>
      <p:sp>
        <p:nvSpPr>
          <p:cNvPr id="68" name="Current devices, row 2, #1">
            <a:extLst>
              <a:ext uri="{FF2B5EF4-FFF2-40B4-BE49-F238E27FC236}">
                <a16:creationId xmlns:a16="http://schemas.microsoft.com/office/drawing/2014/main" id="{838FEA4F-1856-644A-ADD5-852D4C6CBA0E}"/>
              </a:ext>
            </a:extLst>
          </p:cNvPr>
          <p:cNvSpPr>
            <a:spLocks noGrp="1"/>
          </p:cNvSpPr>
          <p:nvPr userDrawn="1">
            <p:ph type="pic" sz="quarter" idx="26" hasCustomPrompt="1"/>
          </p:nvPr>
        </p:nvSpPr>
        <p:spPr>
          <a:xfrm>
            <a:off x="3260762" y="5848909"/>
            <a:ext cx="409865" cy="415296"/>
          </a:xfrm>
          <a:prstGeom prst="rect">
            <a:avLst/>
          </a:prstGeom>
        </p:spPr>
        <p:txBody>
          <a:bodyPr/>
          <a:lstStyle>
            <a:lvl1pPr>
              <a:defRPr sz="800"/>
            </a:lvl1pPr>
          </a:lstStyle>
          <a:p>
            <a:r>
              <a:rPr lang="en-US"/>
              <a:t>icon</a:t>
            </a:r>
          </a:p>
        </p:txBody>
      </p:sp>
      <p:sp>
        <p:nvSpPr>
          <p:cNvPr id="67" name="Current devices, row 1, #5">
            <a:extLst>
              <a:ext uri="{FF2B5EF4-FFF2-40B4-BE49-F238E27FC236}">
                <a16:creationId xmlns:a16="http://schemas.microsoft.com/office/drawing/2014/main" id="{5077DBE6-2393-F349-8D87-51B3200B5BEA}"/>
              </a:ext>
            </a:extLst>
          </p:cNvPr>
          <p:cNvSpPr>
            <a:spLocks noGrp="1"/>
          </p:cNvSpPr>
          <p:nvPr userDrawn="1">
            <p:ph type="pic" sz="quarter" idx="25" hasCustomPrompt="1"/>
          </p:nvPr>
        </p:nvSpPr>
        <p:spPr>
          <a:xfrm>
            <a:off x="5576092" y="5285438"/>
            <a:ext cx="409865" cy="415296"/>
          </a:xfrm>
          <a:prstGeom prst="rect">
            <a:avLst/>
          </a:prstGeom>
        </p:spPr>
        <p:txBody>
          <a:bodyPr/>
          <a:lstStyle>
            <a:lvl1pPr>
              <a:defRPr sz="800"/>
            </a:lvl1pPr>
          </a:lstStyle>
          <a:p>
            <a:r>
              <a:rPr lang="en-US"/>
              <a:t>icon</a:t>
            </a:r>
          </a:p>
        </p:txBody>
      </p:sp>
      <p:sp>
        <p:nvSpPr>
          <p:cNvPr id="66" name="Current devices, row 1, #4">
            <a:extLst>
              <a:ext uri="{FF2B5EF4-FFF2-40B4-BE49-F238E27FC236}">
                <a16:creationId xmlns:a16="http://schemas.microsoft.com/office/drawing/2014/main" id="{F4B1316A-4A40-2E4B-A13E-29D44517286A}"/>
              </a:ext>
            </a:extLst>
          </p:cNvPr>
          <p:cNvSpPr>
            <a:spLocks noGrp="1"/>
          </p:cNvSpPr>
          <p:nvPr userDrawn="1">
            <p:ph type="pic" sz="quarter" idx="24" hasCustomPrompt="1"/>
          </p:nvPr>
        </p:nvSpPr>
        <p:spPr>
          <a:xfrm>
            <a:off x="4997259" y="5285438"/>
            <a:ext cx="409865" cy="415296"/>
          </a:xfrm>
          <a:prstGeom prst="rect">
            <a:avLst/>
          </a:prstGeom>
        </p:spPr>
        <p:txBody>
          <a:bodyPr/>
          <a:lstStyle>
            <a:lvl1pPr>
              <a:defRPr sz="800"/>
            </a:lvl1pPr>
          </a:lstStyle>
          <a:p>
            <a:r>
              <a:rPr lang="en-US"/>
              <a:t>icon</a:t>
            </a:r>
          </a:p>
        </p:txBody>
      </p:sp>
      <p:sp>
        <p:nvSpPr>
          <p:cNvPr id="65" name="Current devices, row 1, #3">
            <a:extLst>
              <a:ext uri="{FF2B5EF4-FFF2-40B4-BE49-F238E27FC236}">
                <a16:creationId xmlns:a16="http://schemas.microsoft.com/office/drawing/2014/main" id="{9BD33D0A-3BB0-854F-8F5F-E1B195CCA77C}"/>
              </a:ext>
            </a:extLst>
          </p:cNvPr>
          <p:cNvSpPr>
            <a:spLocks noGrp="1"/>
          </p:cNvSpPr>
          <p:nvPr userDrawn="1">
            <p:ph type="pic" sz="quarter" idx="23" hasCustomPrompt="1"/>
          </p:nvPr>
        </p:nvSpPr>
        <p:spPr>
          <a:xfrm>
            <a:off x="4418427" y="5285438"/>
            <a:ext cx="409865" cy="415296"/>
          </a:xfrm>
          <a:prstGeom prst="rect">
            <a:avLst/>
          </a:prstGeom>
        </p:spPr>
        <p:txBody>
          <a:bodyPr/>
          <a:lstStyle>
            <a:lvl1pPr>
              <a:defRPr sz="800"/>
            </a:lvl1pPr>
          </a:lstStyle>
          <a:p>
            <a:r>
              <a:rPr lang="en-US"/>
              <a:t>icon</a:t>
            </a:r>
          </a:p>
        </p:txBody>
      </p:sp>
      <p:sp>
        <p:nvSpPr>
          <p:cNvPr id="64" name="Current devices, row 1, #2">
            <a:extLst>
              <a:ext uri="{FF2B5EF4-FFF2-40B4-BE49-F238E27FC236}">
                <a16:creationId xmlns:a16="http://schemas.microsoft.com/office/drawing/2014/main" id="{56BDB28F-B91F-5F41-BA98-7F6F2C773D44}"/>
              </a:ext>
            </a:extLst>
          </p:cNvPr>
          <p:cNvSpPr>
            <a:spLocks noGrp="1"/>
          </p:cNvSpPr>
          <p:nvPr userDrawn="1">
            <p:ph type="pic" sz="quarter" idx="22" hasCustomPrompt="1"/>
          </p:nvPr>
        </p:nvSpPr>
        <p:spPr>
          <a:xfrm>
            <a:off x="3839594" y="5285438"/>
            <a:ext cx="409865" cy="415296"/>
          </a:xfrm>
          <a:prstGeom prst="rect">
            <a:avLst/>
          </a:prstGeom>
        </p:spPr>
        <p:txBody>
          <a:bodyPr/>
          <a:lstStyle>
            <a:lvl1pPr>
              <a:defRPr sz="800"/>
            </a:lvl1pPr>
          </a:lstStyle>
          <a:p>
            <a:r>
              <a:rPr lang="en-US"/>
              <a:t>icon</a:t>
            </a:r>
          </a:p>
        </p:txBody>
      </p:sp>
      <p:sp>
        <p:nvSpPr>
          <p:cNvPr id="5" name="Current devices, row 1 #1">
            <a:extLst>
              <a:ext uri="{FF2B5EF4-FFF2-40B4-BE49-F238E27FC236}">
                <a16:creationId xmlns:a16="http://schemas.microsoft.com/office/drawing/2014/main" id="{20BF48A3-9343-E540-BADB-558356A51D19}"/>
              </a:ext>
            </a:extLst>
          </p:cNvPr>
          <p:cNvSpPr>
            <a:spLocks noGrp="1"/>
          </p:cNvSpPr>
          <p:nvPr userDrawn="1">
            <p:ph type="pic" sz="quarter" idx="21" hasCustomPrompt="1"/>
          </p:nvPr>
        </p:nvSpPr>
        <p:spPr>
          <a:xfrm>
            <a:off x="3260762" y="5285438"/>
            <a:ext cx="409865" cy="415296"/>
          </a:xfrm>
          <a:prstGeom prst="rect">
            <a:avLst/>
          </a:prstGeom>
        </p:spPr>
        <p:txBody>
          <a:bodyPr/>
          <a:lstStyle>
            <a:lvl1pPr>
              <a:defRPr sz="800"/>
            </a:lvl1pPr>
          </a:lstStyle>
          <a:p>
            <a:r>
              <a:rPr lang="en-US"/>
              <a:t>icon</a:t>
            </a:r>
          </a:p>
        </p:txBody>
      </p:sp>
      <p:sp>
        <p:nvSpPr>
          <p:cNvPr id="51" name="Current (subheading)">
            <a:extLst>
              <a:ext uri="{FF2B5EF4-FFF2-40B4-BE49-F238E27FC236}">
                <a16:creationId xmlns:a16="http://schemas.microsoft.com/office/drawing/2014/main" id="{64E03865-BA46-4AC3-9B07-613889BDE6CE}"/>
              </a:ext>
            </a:extLst>
          </p:cNvPr>
          <p:cNvSpPr txBox="1"/>
          <p:nvPr userDrawn="1"/>
        </p:nvSpPr>
        <p:spPr>
          <a:xfrm>
            <a:off x="3256325" y="5018443"/>
            <a:ext cx="709756" cy="153888"/>
          </a:xfrm>
          <a:prstGeom prst="rect">
            <a:avLst/>
          </a:prstGeom>
          <a:noFill/>
        </p:spPr>
        <p:txBody>
          <a:bodyPr wrap="square" lIns="0" tIns="0" rIns="0" bIns="0" rtlCol="0" anchor="t" anchorCtr="0">
            <a:spAutoFit/>
          </a:bodyPr>
          <a:lstStyle/>
          <a:p>
            <a:pPr marL="0" lvl="0" indent="0" algn="l" defTabSz="1066464" rtl="0" eaLnBrk="1" latinLnBrk="0" hangingPunct="1">
              <a:spcBef>
                <a:spcPts val="1765"/>
              </a:spcBef>
              <a:buClr>
                <a:srgbClr val="0072C6"/>
              </a:buClr>
              <a:buSzPct val="100000"/>
              <a:buFont typeface="Wingdings" pitchFamily="2" charset="2"/>
              <a:buNone/>
            </a:pPr>
            <a:r>
              <a:rPr lang="en-US" sz="1000" kern="1200" spc="-20" baseline="0">
                <a:solidFill>
                  <a:schemeClr val="tx1"/>
                </a:solidFill>
              </a:rPr>
              <a:t>Current</a:t>
            </a:r>
            <a:endParaRPr lang="en-US" sz="1000" spc="-20" baseline="0">
              <a:solidFill>
                <a:schemeClr val="tx1"/>
              </a:solidFill>
            </a:endParaRPr>
          </a:p>
        </p:txBody>
      </p:sp>
      <p:sp>
        <p:nvSpPr>
          <p:cNvPr id="25" name="My devices (heading)">
            <a:extLst>
              <a:ext uri="{FF2B5EF4-FFF2-40B4-BE49-F238E27FC236}">
                <a16:creationId xmlns:a16="http://schemas.microsoft.com/office/drawing/2014/main" id="{89A74EA6-86CB-44A1-9980-87C2F5E34E21}"/>
              </a:ext>
            </a:extLst>
          </p:cNvPr>
          <p:cNvSpPr txBox="1"/>
          <p:nvPr userDrawn="1"/>
        </p:nvSpPr>
        <p:spPr>
          <a:xfrm>
            <a:off x="3256326" y="4773483"/>
            <a:ext cx="907300" cy="215444"/>
          </a:xfrm>
          <a:prstGeom prst="rect">
            <a:avLst/>
          </a:prstGeom>
          <a:noFill/>
        </p:spPr>
        <p:txBody>
          <a:bodyPr wrap="none" lIns="0" tIns="0" rIns="0" bIns="0" rtlCol="0" anchor="t" anchorCtr="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Impact Label"/>
              </a:rPr>
              <a:t>My devices</a:t>
            </a:r>
          </a:p>
        </p:txBody>
      </p:sp>
      <p:sp>
        <p:nvSpPr>
          <p:cNvPr id="113" name="Key system (1 line) for green bar">
            <a:extLst>
              <a:ext uri="{FF2B5EF4-FFF2-40B4-BE49-F238E27FC236}">
                <a16:creationId xmlns:a16="http://schemas.microsoft.com/office/drawing/2014/main" id="{AC85FCC8-A778-4A62-80A8-E2C8200C41A2}"/>
              </a:ext>
            </a:extLst>
          </p:cNvPr>
          <p:cNvSpPr>
            <a:spLocks noGrp="1"/>
          </p:cNvSpPr>
          <p:nvPr userDrawn="1">
            <p:ph type="body" sz="quarter" idx="20" hasCustomPrompt="1"/>
          </p:nvPr>
        </p:nvSpPr>
        <p:spPr>
          <a:xfrm>
            <a:off x="9660999" y="4234992"/>
            <a:ext cx="1943100" cy="303503"/>
          </a:xfrm>
          <a:prstGeom prst="rect">
            <a:avLst/>
          </a:prstGeom>
          <a:ln>
            <a:noFill/>
          </a:ln>
        </p:spPr>
        <p:txBody>
          <a:bodyPr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grpSp>
        <p:nvGrpSpPr>
          <p:cNvPr id="39" name="Green bar (my key systems)"/>
          <p:cNvGrpSpPr/>
          <p:nvPr userDrawn="1"/>
        </p:nvGrpSpPr>
        <p:grpSpPr>
          <a:xfrm>
            <a:off x="7522491" y="4315028"/>
            <a:ext cx="1989480" cy="143428"/>
            <a:chOff x="7547152" y="4570905"/>
            <a:chExt cx="1989480" cy="143428"/>
          </a:xfrm>
        </p:grpSpPr>
        <p:cxnSp>
          <p:nvCxnSpPr>
            <p:cNvPr id="81" name="Straight Connector 80">
              <a:extLst>
                <a:ext uri="{FF2B5EF4-FFF2-40B4-BE49-F238E27FC236}">
                  <a16:creationId xmlns:a16="http://schemas.microsoft.com/office/drawing/2014/main" id="{7A6AB26F-273C-435F-AC48-3CE7AB52090C}"/>
                </a:ext>
              </a:extLst>
            </p:cNvPr>
            <p:cNvCxnSpPr/>
            <p:nvPr userDrawn="1"/>
          </p:nvCxnSpPr>
          <p:spPr>
            <a:xfrm flipV="1">
              <a:off x="7655750" y="4642619"/>
              <a:ext cx="1880882"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7" name="Rounded Rectangle 39">
              <a:extLst>
                <a:ext uri="{FF2B5EF4-FFF2-40B4-BE49-F238E27FC236}">
                  <a16:creationId xmlns:a16="http://schemas.microsoft.com/office/drawing/2014/main" id="{8202D980-920E-5243-8C44-D7B99A602236}"/>
                </a:ext>
              </a:extLst>
            </p:cNvPr>
            <p:cNvSpPr/>
            <p:nvPr userDrawn="1"/>
          </p:nvSpPr>
          <p:spPr>
            <a:xfrm>
              <a:off x="7547152" y="4570905"/>
              <a:ext cx="1414597" cy="143428"/>
            </a:xfrm>
            <a:prstGeom prst="roundRect">
              <a:avLst>
                <a:gd name="adj" fmla="val 0"/>
              </a:avLst>
            </a:prstGeom>
            <a:solidFill>
              <a:srgbClr val="A9E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grpSp>
      <p:sp>
        <p:nvSpPr>
          <p:cNvPr id="112" name="Key system (1 line) for orange bar">
            <a:extLst>
              <a:ext uri="{FF2B5EF4-FFF2-40B4-BE49-F238E27FC236}">
                <a16:creationId xmlns:a16="http://schemas.microsoft.com/office/drawing/2014/main" id="{6A7BF1E6-DA75-48A0-8BC4-443847E3E96A}"/>
              </a:ext>
            </a:extLst>
          </p:cNvPr>
          <p:cNvSpPr>
            <a:spLocks noGrp="1"/>
          </p:cNvSpPr>
          <p:nvPr userDrawn="1">
            <p:ph type="body" sz="quarter" idx="19" hasCustomPrompt="1"/>
          </p:nvPr>
        </p:nvSpPr>
        <p:spPr>
          <a:xfrm>
            <a:off x="9660999" y="3852610"/>
            <a:ext cx="1943100" cy="303503"/>
          </a:xfrm>
          <a:prstGeom prst="rect">
            <a:avLst/>
          </a:prstGeom>
          <a:ln>
            <a:noFill/>
          </a:ln>
        </p:spPr>
        <p:txBody>
          <a:bodyPr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grpSp>
        <p:nvGrpSpPr>
          <p:cNvPr id="38" name="Orange bar (my key systems)"/>
          <p:cNvGrpSpPr/>
          <p:nvPr userDrawn="1"/>
        </p:nvGrpSpPr>
        <p:grpSpPr>
          <a:xfrm>
            <a:off x="7522491" y="3932647"/>
            <a:ext cx="1989480" cy="143428"/>
            <a:chOff x="7547152" y="4166897"/>
            <a:chExt cx="1989480" cy="143428"/>
          </a:xfrm>
        </p:grpSpPr>
        <p:cxnSp>
          <p:nvCxnSpPr>
            <p:cNvPr id="80" name="Straight Connector 79">
              <a:extLst>
                <a:ext uri="{FF2B5EF4-FFF2-40B4-BE49-F238E27FC236}">
                  <a16:creationId xmlns:a16="http://schemas.microsoft.com/office/drawing/2014/main" id="{F49A88A0-9F8A-4790-9D15-EC2CDB8C1516}"/>
                </a:ext>
              </a:extLst>
            </p:cNvPr>
            <p:cNvCxnSpPr/>
            <p:nvPr userDrawn="1"/>
          </p:nvCxnSpPr>
          <p:spPr>
            <a:xfrm>
              <a:off x="7652455" y="4238611"/>
              <a:ext cx="1884177"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6" name="Rounded Rectangle 37">
              <a:extLst>
                <a:ext uri="{FF2B5EF4-FFF2-40B4-BE49-F238E27FC236}">
                  <a16:creationId xmlns:a16="http://schemas.microsoft.com/office/drawing/2014/main" id="{6E761C68-62CD-5E47-A06B-4121FD1C2F08}"/>
                </a:ext>
              </a:extLst>
            </p:cNvPr>
            <p:cNvSpPr/>
            <p:nvPr userDrawn="1"/>
          </p:nvSpPr>
          <p:spPr>
            <a:xfrm>
              <a:off x="7547152" y="4166897"/>
              <a:ext cx="997378" cy="143428"/>
            </a:xfrm>
            <a:prstGeom prst="roundRect">
              <a:avLst>
                <a:gd name="adj" fmla="val 0"/>
              </a:avLst>
            </a:prstGeom>
            <a:solidFill>
              <a:srgbClr val="F4A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grpSp>
      <p:sp>
        <p:nvSpPr>
          <p:cNvPr id="111" name="Key system (1 line) for blue bar">
            <a:extLst>
              <a:ext uri="{FF2B5EF4-FFF2-40B4-BE49-F238E27FC236}">
                <a16:creationId xmlns:a16="http://schemas.microsoft.com/office/drawing/2014/main" id="{7C161A8B-BFFE-4B7A-80FF-AB6E735633A6}"/>
              </a:ext>
            </a:extLst>
          </p:cNvPr>
          <p:cNvSpPr>
            <a:spLocks noGrp="1"/>
          </p:cNvSpPr>
          <p:nvPr userDrawn="1">
            <p:ph type="body" sz="quarter" idx="18" hasCustomPrompt="1"/>
          </p:nvPr>
        </p:nvSpPr>
        <p:spPr>
          <a:xfrm>
            <a:off x="9660999" y="3473259"/>
            <a:ext cx="1943100" cy="303503"/>
          </a:xfrm>
          <a:prstGeom prst="rect">
            <a:avLst/>
          </a:prstGeom>
          <a:ln>
            <a:noFill/>
          </a:ln>
        </p:spPr>
        <p:txBody>
          <a:bodyPr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grpSp>
        <p:nvGrpSpPr>
          <p:cNvPr id="37" name="Blue bar (my key systems)"/>
          <p:cNvGrpSpPr/>
          <p:nvPr userDrawn="1"/>
        </p:nvGrpSpPr>
        <p:grpSpPr>
          <a:xfrm>
            <a:off x="7522491" y="3553295"/>
            <a:ext cx="1989480" cy="143428"/>
            <a:chOff x="7547152" y="3762888"/>
            <a:chExt cx="1989480" cy="143428"/>
          </a:xfrm>
        </p:grpSpPr>
        <p:cxnSp>
          <p:nvCxnSpPr>
            <p:cNvPr id="79" name="Straight Connector 121">
              <a:extLst>
                <a:ext uri="{FF2B5EF4-FFF2-40B4-BE49-F238E27FC236}">
                  <a16:creationId xmlns:a16="http://schemas.microsoft.com/office/drawing/2014/main" id="{5F155D8A-7158-401D-8D72-482E17130ECE}"/>
                </a:ext>
              </a:extLst>
            </p:cNvPr>
            <p:cNvCxnSpPr/>
            <p:nvPr userDrawn="1"/>
          </p:nvCxnSpPr>
          <p:spPr>
            <a:xfrm>
              <a:off x="7644173" y="3834602"/>
              <a:ext cx="1892459"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5" name="Rounded Rectangle 35">
              <a:extLst>
                <a:ext uri="{FF2B5EF4-FFF2-40B4-BE49-F238E27FC236}">
                  <a16:creationId xmlns:a16="http://schemas.microsoft.com/office/drawing/2014/main" id="{476199A9-A41D-3549-AB4C-B00BB9CE6053}"/>
                </a:ext>
              </a:extLst>
            </p:cNvPr>
            <p:cNvSpPr/>
            <p:nvPr userDrawn="1"/>
          </p:nvSpPr>
          <p:spPr>
            <a:xfrm>
              <a:off x="7547152" y="3762888"/>
              <a:ext cx="682685" cy="143428"/>
            </a:xfrm>
            <a:prstGeom prst="roundRect">
              <a:avLst>
                <a:gd name="adj" fmla="val 0"/>
              </a:avLst>
            </a:prstGeom>
            <a:solidFill>
              <a:srgbClr val="43A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panose="020B0502040204020203" pitchFamily="34" charset="0"/>
                <a:cs typeface="Segoe UI" panose="020B0502040204020203" pitchFamily="34" charset="0"/>
              </a:endParaRPr>
            </a:p>
          </p:txBody>
        </p:sp>
      </p:grpSp>
      <p:sp>
        <p:nvSpPr>
          <p:cNvPr id="34" name="My key systems (heading)">
            <a:extLst>
              <a:ext uri="{FF2B5EF4-FFF2-40B4-BE49-F238E27FC236}">
                <a16:creationId xmlns:a16="http://schemas.microsoft.com/office/drawing/2014/main" id="{9A128CDD-DD8B-4D8B-BF56-B80198499F04}"/>
              </a:ext>
            </a:extLst>
          </p:cNvPr>
          <p:cNvSpPr txBox="1"/>
          <p:nvPr userDrawn="1"/>
        </p:nvSpPr>
        <p:spPr>
          <a:xfrm>
            <a:off x="7522490" y="3216618"/>
            <a:ext cx="1276632" cy="215444"/>
          </a:xfrm>
          <a:prstGeom prst="rect">
            <a:avLst/>
          </a:prstGeom>
          <a:noFill/>
        </p:spPr>
        <p:txBody>
          <a:bodyPr wrap="none" lIns="0" tIns="0" rIns="0" bIns="0" rtlCol="0" anchor="t" anchorCtr="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key systems</a:t>
            </a:r>
          </a:p>
        </p:txBody>
      </p:sp>
      <p:sp>
        <p:nvSpPr>
          <p:cNvPr id="110" name="Activity (1 line) for orange bar">
            <a:extLst>
              <a:ext uri="{FF2B5EF4-FFF2-40B4-BE49-F238E27FC236}">
                <a16:creationId xmlns:a16="http://schemas.microsoft.com/office/drawing/2014/main" id="{A7C96285-E733-4433-90CF-3AD2ADB832A1}"/>
              </a:ext>
            </a:extLst>
          </p:cNvPr>
          <p:cNvSpPr>
            <a:spLocks noGrp="1"/>
          </p:cNvSpPr>
          <p:nvPr userDrawn="1">
            <p:ph type="body" sz="quarter" idx="17" hasCustomPrompt="1"/>
          </p:nvPr>
        </p:nvSpPr>
        <p:spPr>
          <a:xfrm>
            <a:off x="9660999" y="2736069"/>
            <a:ext cx="1943100" cy="303503"/>
          </a:xfrm>
          <a:prstGeom prst="rect">
            <a:avLst/>
          </a:prstGeom>
          <a:ln>
            <a:noFill/>
          </a:ln>
        </p:spPr>
        <p:txBody>
          <a:bodyPr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grpSp>
        <p:nvGrpSpPr>
          <p:cNvPr id="36" name="Orange bar (my activities)"/>
          <p:cNvGrpSpPr/>
          <p:nvPr userDrawn="1"/>
        </p:nvGrpSpPr>
        <p:grpSpPr>
          <a:xfrm>
            <a:off x="7522491" y="2803776"/>
            <a:ext cx="1989480" cy="143428"/>
            <a:chOff x="7547152" y="2742131"/>
            <a:chExt cx="1989480" cy="143428"/>
          </a:xfrm>
        </p:grpSpPr>
        <p:cxnSp>
          <p:nvCxnSpPr>
            <p:cNvPr id="89" name="Straight Connector 88">
              <a:extLst>
                <a:ext uri="{FF2B5EF4-FFF2-40B4-BE49-F238E27FC236}">
                  <a16:creationId xmlns:a16="http://schemas.microsoft.com/office/drawing/2014/main" id="{E74B4307-2C0C-4B7A-89E0-13B3ADFB6567}"/>
                </a:ext>
              </a:extLst>
            </p:cNvPr>
            <p:cNvCxnSpPr/>
            <p:nvPr userDrawn="1"/>
          </p:nvCxnSpPr>
          <p:spPr>
            <a:xfrm flipV="1">
              <a:off x="7638036" y="2813845"/>
              <a:ext cx="189859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2" name="Rectangle: Rounded Corners 22">
              <a:extLst>
                <a:ext uri="{FF2B5EF4-FFF2-40B4-BE49-F238E27FC236}">
                  <a16:creationId xmlns:a16="http://schemas.microsoft.com/office/drawing/2014/main" id="{4177B9F8-8FC9-C144-BE97-CC3F7603DF85}"/>
                </a:ext>
              </a:extLst>
            </p:cNvPr>
            <p:cNvSpPr/>
            <p:nvPr userDrawn="1"/>
          </p:nvSpPr>
          <p:spPr bwMode="auto">
            <a:xfrm>
              <a:off x="7547152" y="2742131"/>
              <a:ext cx="776089" cy="143428"/>
            </a:xfrm>
            <a:prstGeom prst="roundRect">
              <a:avLst>
                <a:gd name="adj" fmla="val 0"/>
              </a:avLst>
            </a:prstGeom>
            <a:solidFill>
              <a:srgbClr val="F4A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109" name="Activity (1 line) for blue bar">
            <a:extLst>
              <a:ext uri="{FF2B5EF4-FFF2-40B4-BE49-F238E27FC236}">
                <a16:creationId xmlns:a16="http://schemas.microsoft.com/office/drawing/2014/main" id="{C5B6AAA2-57D5-4204-BEB5-1CFB46CE75F5}"/>
              </a:ext>
            </a:extLst>
          </p:cNvPr>
          <p:cNvSpPr>
            <a:spLocks noGrp="1"/>
          </p:cNvSpPr>
          <p:nvPr userDrawn="1">
            <p:ph type="body" sz="quarter" idx="16" hasCustomPrompt="1"/>
          </p:nvPr>
        </p:nvSpPr>
        <p:spPr>
          <a:xfrm>
            <a:off x="9660999" y="2357019"/>
            <a:ext cx="1943100" cy="303503"/>
          </a:xfrm>
          <a:prstGeom prst="rect">
            <a:avLst/>
          </a:prstGeom>
          <a:ln>
            <a:noFill/>
          </a:ln>
        </p:spPr>
        <p:txBody>
          <a:bodyPr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grpSp>
        <p:nvGrpSpPr>
          <p:cNvPr id="35" name="Blue bar (my activities)"/>
          <p:cNvGrpSpPr/>
          <p:nvPr userDrawn="1"/>
        </p:nvGrpSpPr>
        <p:grpSpPr>
          <a:xfrm>
            <a:off x="7522491" y="2426823"/>
            <a:ext cx="1989480" cy="143428"/>
            <a:chOff x="7547152" y="2412397"/>
            <a:chExt cx="1989480" cy="143428"/>
          </a:xfrm>
        </p:grpSpPr>
        <p:cxnSp>
          <p:nvCxnSpPr>
            <p:cNvPr id="88" name="Straight Connector 87">
              <a:extLst>
                <a:ext uri="{FF2B5EF4-FFF2-40B4-BE49-F238E27FC236}">
                  <a16:creationId xmlns:a16="http://schemas.microsoft.com/office/drawing/2014/main" id="{F413D9C6-D6DF-441A-B0BA-47AD85023490}"/>
                </a:ext>
              </a:extLst>
            </p:cNvPr>
            <p:cNvCxnSpPr/>
            <p:nvPr userDrawn="1"/>
          </p:nvCxnSpPr>
          <p:spPr>
            <a:xfrm flipV="1">
              <a:off x="7638036" y="2484111"/>
              <a:ext cx="1898596"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0" name="Rectangle: Rounded Corners 21">
              <a:extLst>
                <a:ext uri="{FF2B5EF4-FFF2-40B4-BE49-F238E27FC236}">
                  <a16:creationId xmlns:a16="http://schemas.microsoft.com/office/drawing/2014/main" id="{211EBC47-659E-894E-9E68-E0E477011630}"/>
                </a:ext>
              </a:extLst>
            </p:cNvPr>
            <p:cNvSpPr/>
            <p:nvPr userDrawn="1"/>
          </p:nvSpPr>
          <p:spPr bwMode="auto">
            <a:xfrm>
              <a:off x="7547152" y="2412397"/>
              <a:ext cx="1414597" cy="143428"/>
            </a:xfrm>
            <a:prstGeom prst="roundRect">
              <a:avLst>
                <a:gd name="adj" fmla="val 0"/>
              </a:avLst>
            </a:prstGeom>
            <a:solidFill>
              <a:srgbClr val="43A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108" name="Activity (1 line) for green bar">
            <a:extLst>
              <a:ext uri="{FF2B5EF4-FFF2-40B4-BE49-F238E27FC236}">
                <a16:creationId xmlns:a16="http://schemas.microsoft.com/office/drawing/2014/main" id="{FCAC1B5E-E372-4774-BCD5-5A10326B2EBF}"/>
              </a:ext>
            </a:extLst>
          </p:cNvPr>
          <p:cNvSpPr>
            <a:spLocks noGrp="1"/>
          </p:cNvSpPr>
          <p:nvPr userDrawn="1">
            <p:ph type="body" sz="quarter" idx="15" hasCustomPrompt="1"/>
          </p:nvPr>
        </p:nvSpPr>
        <p:spPr>
          <a:xfrm>
            <a:off x="9660999" y="1977968"/>
            <a:ext cx="1943100" cy="303503"/>
          </a:xfrm>
          <a:prstGeom prst="rect">
            <a:avLst/>
          </a:prstGeom>
          <a:ln>
            <a:noFill/>
          </a:ln>
        </p:spPr>
        <p:txBody>
          <a:bodyPr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Tx/>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tabLst/>
              <a:defRPr/>
            </a:pPr>
            <a:r>
              <a:rPr lang="en-US"/>
              <a:t>Lorem ipsum</a:t>
            </a:r>
          </a:p>
        </p:txBody>
      </p:sp>
      <p:grpSp>
        <p:nvGrpSpPr>
          <p:cNvPr id="33" name="Green bar (my activities)"/>
          <p:cNvGrpSpPr/>
          <p:nvPr userDrawn="1"/>
        </p:nvGrpSpPr>
        <p:grpSpPr>
          <a:xfrm>
            <a:off x="7522491" y="2065802"/>
            <a:ext cx="1989480" cy="143428"/>
            <a:chOff x="7547152" y="2082662"/>
            <a:chExt cx="1989480" cy="143428"/>
          </a:xfrm>
        </p:grpSpPr>
        <p:cxnSp>
          <p:nvCxnSpPr>
            <p:cNvPr id="87" name="Straight Connector 86">
              <a:extLst>
                <a:ext uri="{FF2B5EF4-FFF2-40B4-BE49-F238E27FC236}">
                  <a16:creationId xmlns:a16="http://schemas.microsoft.com/office/drawing/2014/main" id="{1C36E0B9-FFEE-4866-8028-D2F45AC8D2D0}"/>
                </a:ext>
              </a:extLst>
            </p:cNvPr>
            <p:cNvCxnSpPr/>
            <p:nvPr userDrawn="1"/>
          </p:nvCxnSpPr>
          <p:spPr>
            <a:xfrm>
              <a:off x="7634711" y="2154376"/>
              <a:ext cx="190192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9" name="Rectangle: Rounded Corners 20">
              <a:extLst>
                <a:ext uri="{FF2B5EF4-FFF2-40B4-BE49-F238E27FC236}">
                  <a16:creationId xmlns:a16="http://schemas.microsoft.com/office/drawing/2014/main" id="{AD539DC1-4652-4844-80C6-EC9C6944EF98}"/>
                </a:ext>
              </a:extLst>
            </p:cNvPr>
            <p:cNvSpPr/>
            <p:nvPr userDrawn="1"/>
          </p:nvSpPr>
          <p:spPr bwMode="auto">
            <a:xfrm>
              <a:off x="7547152" y="2082662"/>
              <a:ext cx="1695329" cy="143428"/>
            </a:xfrm>
            <a:prstGeom prst="roundRect">
              <a:avLst>
                <a:gd name="adj" fmla="val 0"/>
              </a:avLst>
            </a:prstGeom>
            <a:solidFill>
              <a:srgbClr val="A9E5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92" name="Activity (1 line) for reddish bar">
            <a:extLst>
              <a:ext uri="{FF2B5EF4-FFF2-40B4-BE49-F238E27FC236}">
                <a16:creationId xmlns:a16="http://schemas.microsoft.com/office/drawing/2014/main" id="{AFE55B9F-4DBD-4119-A23C-0E755E348473}"/>
              </a:ext>
            </a:extLst>
          </p:cNvPr>
          <p:cNvSpPr>
            <a:spLocks noGrp="1"/>
          </p:cNvSpPr>
          <p:nvPr userDrawn="1">
            <p:ph type="body" sz="quarter" idx="14" hasCustomPrompt="1"/>
          </p:nvPr>
        </p:nvSpPr>
        <p:spPr>
          <a:xfrm>
            <a:off x="9660999" y="1598918"/>
            <a:ext cx="1943100" cy="303503"/>
          </a:xfrm>
          <a:prstGeom prst="rect">
            <a:avLst/>
          </a:prstGeom>
          <a:ln>
            <a:noFill/>
          </a:ln>
        </p:spPr>
        <p:txBody>
          <a:bodyPr lIns="0" tIns="0" rIns="0" bIns="0" anchor="ctr" anchorCtr="0">
            <a:noAutofit/>
          </a:bodyPr>
          <a:lstStyle>
            <a:lvl1pPr marL="0" marR="0" indent="0" algn="l" defTabSz="914192"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1000" b="0" i="0" u="none" strike="noStrike" kern="1200" cap="none" spc="0" normalizeH="0" baseline="0">
                <a:ln>
                  <a:noFill/>
                </a:ln>
                <a:solidFill>
                  <a:schemeClr val="tx1"/>
                </a:solidFill>
                <a:effectLst/>
                <a:uLnTx/>
                <a:uFillTx/>
                <a:latin typeface="Segoe UI" panose="020B0502040204020203" pitchFamily="34" charset="0"/>
                <a:ea typeface="+mn-ea"/>
                <a:cs typeface="Segoe UI" panose="020B0502040204020203" pitchFamily="34" charset="0"/>
              </a:defRPr>
            </a:lvl1pPr>
            <a:lvl2pPr>
              <a:defRPr/>
            </a:lvl2pPr>
            <a:lvl3pPr>
              <a:defRPr/>
            </a:lvl3pPr>
            <a:lvl4pPr>
              <a:defRPr/>
            </a:lvl4pPr>
            <a:lvl5pPr>
              <a:defRPr/>
            </a:lvl5pPr>
          </a:lstStyle>
          <a:p>
            <a:pPr marL="224054" marR="0" lvl="0" indent="-224054" algn="l" defTabSz="914192"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err="1"/>
              <a:t>Lorem</a:t>
            </a:r>
            <a:r>
              <a:rPr lang="en-US"/>
              <a:t> </a:t>
            </a:r>
            <a:r>
              <a:rPr lang="en-US" err="1"/>
              <a:t>ipsum</a:t>
            </a:r>
            <a:endParaRPr lang="en-US"/>
          </a:p>
        </p:txBody>
      </p:sp>
      <p:grpSp>
        <p:nvGrpSpPr>
          <p:cNvPr id="53" name="Reddish bar (my activities)"/>
          <p:cNvGrpSpPr/>
          <p:nvPr userDrawn="1"/>
        </p:nvGrpSpPr>
        <p:grpSpPr>
          <a:xfrm>
            <a:off x="7522491" y="1706356"/>
            <a:ext cx="1989480" cy="143428"/>
            <a:chOff x="7547152" y="1752928"/>
            <a:chExt cx="1989480" cy="143428"/>
          </a:xfrm>
        </p:grpSpPr>
        <p:cxnSp>
          <p:nvCxnSpPr>
            <p:cNvPr id="86" name="Straight Connector 121">
              <a:extLst>
                <a:ext uri="{FF2B5EF4-FFF2-40B4-BE49-F238E27FC236}">
                  <a16:creationId xmlns:a16="http://schemas.microsoft.com/office/drawing/2014/main" id="{60051952-8EBC-4152-A7CA-47597728F47A}"/>
                </a:ext>
              </a:extLst>
            </p:cNvPr>
            <p:cNvCxnSpPr/>
            <p:nvPr userDrawn="1"/>
          </p:nvCxnSpPr>
          <p:spPr>
            <a:xfrm>
              <a:off x="7626351" y="1824642"/>
              <a:ext cx="1910281"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8" name="Rectangle: Rounded Corners 19">
              <a:extLst>
                <a:ext uri="{FF2B5EF4-FFF2-40B4-BE49-F238E27FC236}">
                  <a16:creationId xmlns:a16="http://schemas.microsoft.com/office/drawing/2014/main" id="{151ED28B-9E96-3D49-A907-AA7A2E1D363C}"/>
                </a:ext>
              </a:extLst>
            </p:cNvPr>
            <p:cNvSpPr/>
            <p:nvPr userDrawn="1"/>
          </p:nvSpPr>
          <p:spPr bwMode="auto">
            <a:xfrm>
              <a:off x="7547152" y="1752928"/>
              <a:ext cx="588801" cy="143428"/>
            </a:xfrm>
            <a:prstGeom prst="roundRect">
              <a:avLst>
                <a:gd name="adj" fmla="val 0"/>
              </a:avLst>
            </a:prstGeom>
            <a:solidFill>
              <a:srgbClr val="F4653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EAEAEA">
                    <a:lumMod val="50000"/>
                  </a:srgbClr>
                </a:solidFill>
                <a:latin typeface="Segoe UI" panose="020B0502040204020203" pitchFamily="34" charset="0"/>
                <a:ea typeface="Segoe UI" pitchFamily="34" charset="0"/>
                <a:cs typeface="Segoe UI" panose="020B0502040204020203" pitchFamily="34" charset="0"/>
              </a:endParaRPr>
            </a:p>
          </p:txBody>
        </p:sp>
      </p:grpSp>
      <p:sp>
        <p:nvSpPr>
          <p:cNvPr id="26" name="My activities (heading)">
            <a:extLst>
              <a:ext uri="{FF2B5EF4-FFF2-40B4-BE49-F238E27FC236}">
                <a16:creationId xmlns:a16="http://schemas.microsoft.com/office/drawing/2014/main" id="{86C2CE9C-1DBF-4B4B-BBDE-B80C81B18ADC}"/>
              </a:ext>
            </a:extLst>
          </p:cNvPr>
          <p:cNvSpPr txBox="1"/>
          <p:nvPr userDrawn="1"/>
        </p:nvSpPr>
        <p:spPr>
          <a:xfrm>
            <a:off x="7524583" y="1381485"/>
            <a:ext cx="1017907" cy="215444"/>
          </a:xfrm>
          <a:prstGeom prst="rect">
            <a:avLst/>
          </a:prstGeom>
          <a:noFill/>
        </p:spPr>
        <p:txBody>
          <a:bodyPr wrap="none" lIns="0" tIns="0" rIns="0" bIns="0" rtlCol="0" anchor="t" anchorCtr="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activities</a:t>
            </a:r>
          </a:p>
        </p:txBody>
      </p:sp>
      <p:sp>
        <p:nvSpPr>
          <p:cNvPr id="4" name="Description/list of responsibilities">
            <a:extLst>
              <a:ext uri="{FF2B5EF4-FFF2-40B4-BE49-F238E27FC236}">
                <a16:creationId xmlns:a16="http://schemas.microsoft.com/office/drawing/2014/main" id="{2B726B0C-923B-4035-8272-6F90DAB110ED}"/>
              </a:ext>
            </a:extLst>
          </p:cNvPr>
          <p:cNvSpPr>
            <a:spLocks noGrp="1"/>
          </p:cNvSpPr>
          <p:nvPr>
            <p:ph type="body" sz="quarter" idx="41" hasCustomPrompt="1"/>
          </p:nvPr>
        </p:nvSpPr>
        <p:spPr>
          <a:xfrm>
            <a:off x="3266105" y="3545412"/>
            <a:ext cx="3488985" cy="888019"/>
          </a:xfrm>
          <a:prstGeom prst="rect">
            <a:avLst/>
          </a:prstGeom>
        </p:spPr>
        <p:txBody>
          <a:bodyPr lIns="0" tIns="0" rIns="0" bIns="0"/>
          <a:lstStyle>
            <a:lvl1pPr marL="112691" indent="-112691">
              <a:defRPr sz="1000">
                <a:latin typeface="+mn-lt"/>
              </a:defRPr>
            </a:lvl1pPr>
            <a:lvl2pPr>
              <a:defRPr sz="1000">
                <a:latin typeface="+mn-lt"/>
              </a:defRPr>
            </a:lvl2pPr>
            <a:lvl3pPr>
              <a:defRPr sz="1000">
                <a:latin typeface="+mn-lt"/>
              </a:defRPr>
            </a:lvl3pPr>
            <a:lvl4pPr>
              <a:defRPr sz="1000">
                <a:latin typeface="+mn-lt"/>
              </a:defRPr>
            </a:lvl4pPr>
            <a:lvl5pPr>
              <a:defRPr sz="1000">
                <a:latin typeface="+mn-lt"/>
              </a:defRPr>
            </a:lvl5pPr>
          </a:lstStyle>
          <a:p>
            <a:pPr lvl="0"/>
            <a:r>
              <a:rPr lang="en-US"/>
              <a:t>Description one</a:t>
            </a:r>
          </a:p>
          <a:p>
            <a:pPr lvl="0"/>
            <a:r>
              <a:rPr lang="en-US"/>
              <a:t>Description two</a:t>
            </a:r>
          </a:p>
          <a:p>
            <a:pPr lvl="0"/>
            <a:r>
              <a:rPr lang="en-US"/>
              <a:t>Description three</a:t>
            </a:r>
          </a:p>
          <a:p>
            <a:pPr lvl="0"/>
            <a:r>
              <a:rPr lang="en-US"/>
              <a:t>Description four</a:t>
            </a:r>
          </a:p>
          <a:p>
            <a:pPr lvl="0"/>
            <a:r>
              <a:rPr lang="en-US"/>
              <a:t>Description five</a:t>
            </a:r>
          </a:p>
        </p:txBody>
      </p:sp>
      <p:sp>
        <p:nvSpPr>
          <p:cNvPr id="23" name="My responsibilities (heading)">
            <a:extLst>
              <a:ext uri="{FF2B5EF4-FFF2-40B4-BE49-F238E27FC236}">
                <a16:creationId xmlns:a16="http://schemas.microsoft.com/office/drawing/2014/main" id="{78841A50-0604-465B-BCC1-025528D93AB7}"/>
              </a:ext>
            </a:extLst>
          </p:cNvPr>
          <p:cNvSpPr txBox="1"/>
          <p:nvPr userDrawn="1"/>
        </p:nvSpPr>
        <p:spPr>
          <a:xfrm>
            <a:off x="3256325" y="3216618"/>
            <a:ext cx="1567737" cy="215444"/>
          </a:xfrm>
          <a:prstGeom prst="rect">
            <a:avLst/>
          </a:prstGeom>
          <a:noFill/>
        </p:spPr>
        <p:txBody>
          <a:bodyPr wrap="none" lIns="0" tIns="0" rIns="0" bIns="0" rtlCol="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responsibilities </a:t>
            </a:r>
          </a:p>
        </p:txBody>
      </p:sp>
      <p:grpSp>
        <p:nvGrpSpPr>
          <p:cNvPr id="41" name="Mobile/Placed scale (my work style)"/>
          <p:cNvGrpSpPr/>
          <p:nvPr userDrawn="1"/>
        </p:nvGrpSpPr>
        <p:grpSpPr>
          <a:xfrm>
            <a:off x="3256326" y="1703612"/>
            <a:ext cx="3501777" cy="198232"/>
            <a:chOff x="3367304" y="1904439"/>
            <a:chExt cx="3501777" cy="198232"/>
          </a:xfrm>
        </p:grpSpPr>
        <p:sp>
          <p:nvSpPr>
            <p:cNvPr id="11" name="Rectangle 155">
              <a:extLst>
                <a:ext uri="{FF2B5EF4-FFF2-40B4-BE49-F238E27FC236}">
                  <a16:creationId xmlns:a16="http://schemas.microsoft.com/office/drawing/2014/main" id="{721344D5-B1E2-4030-A6B1-1039EDF0E8E8}"/>
                </a:ext>
              </a:extLst>
            </p:cNvPr>
            <p:cNvSpPr/>
            <p:nvPr userDrawn="1"/>
          </p:nvSpPr>
          <p:spPr>
            <a:xfrm>
              <a:off x="6164301" y="1928077"/>
              <a:ext cx="704780" cy="150957"/>
            </a:xfrm>
            <a:prstGeom prst="rect">
              <a:avLst/>
            </a:prstGeom>
            <a:noFill/>
            <a:ln w="25400" cap="flat" cmpd="sng" algn="ctr">
              <a:noFill/>
              <a:prstDash val="solid"/>
            </a:ln>
            <a:effectLst/>
          </p:spPr>
          <p:txBody>
            <a:bodyPr wrap="square" lIns="0" tIns="0" rIns="0" bIns="0" rtlCol="0" anchor="t" anchorCtr="0"/>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Placed</a:t>
              </a:r>
            </a:p>
          </p:txBody>
        </p:sp>
        <p:sp>
          <p:nvSpPr>
            <p:cNvPr id="15" name="Rectangle 159">
              <a:extLst>
                <a:ext uri="{FF2B5EF4-FFF2-40B4-BE49-F238E27FC236}">
                  <a16:creationId xmlns:a16="http://schemas.microsoft.com/office/drawing/2014/main" id="{99324580-A762-4E2D-8449-72B2499665BF}"/>
                </a:ext>
              </a:extLst>
            </p:cNvPr>
            <p:cNvSpPr/>
            <p:nvPr userDrawn="1"/>
          </p:nvSpPr>
          <p:spPr>
            <a:xfrm>
              <a:off x="3367304" y="1926611"/>
              <a:ext cx="678742" cy="153888"/>
            </a:xfrm>
            <a:prstGeom prst="rect">
              <a:avLst/>
            </a:prstGeom>
            <a:noFill/>
          </p:spPr>
          <p:txBody>
            <a:bodyPr wrap="square" lIns="0" tIns="0" rIns="0" bIns="0" anchor="t" anchorCtr="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Mobile </a:t>
              </a:r>
              <a:endPar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cxnSp>
          <p:nvCxnSpPr>
            <p:cNvPr id="17" name="Straight Connector 121">
              <a:extLst>
                <a:ext uri="{FF2B5EF4-FFF2-40B4-BE49-F238E27FC236}">
                  <a16:creationId xmlns:a16="http://schemas.microsoft.com/office/drawing/2014/main" id="{928F6D08-11DA-4E70-90BE-CB220B47B244}"/>
                </a:ext>
              </a:extLst>
            </p:cNvPr>
            <p:cNvCxnSpPr/>
            <p:nvPr userDrawn="1"/>
          </p:nvCxnSpPr>
          <p:spPr>
            <a:xfrm>
              <a:off x="4173388" y="2003555"/>
              <a:ext cx="1929835"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48FDD436-4968-F143-B582-AD1B679EA33C}"/>
                </a:ext>
              </a:extLst>
            </p:cNvPr>
            <p:cNvSpPr/>
            <p:nvPr userDrawn="1"/>
          </p:nvSpPr>
          <p:spPr>
            <a:xfrm>
              <a:off x="4649154" y="1904439"/>
              <a:ext cx="198232" cy="198232"/>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Semilight"/>
              </a:endParaRPr>
            </a:p>
          </p:txBody>
        </p:sp>
      </p:grpSp>
      <p:grpSp>
        <p:nvGrpSpPr>
          <p:cNvPr id="21" name="Collaborative/Autonomous scale (my work style)"/>
          <p:cNvGrpSpPr/>
          <p:nvPr userDrawn="1"/>
        </p:nvGrpSpPr>
        <p:grpSpPr>
          <a:xfrm>
            <a:off x="3256325" y="2010946"/>
            <a:ext cx="3531172" cy="203825"/>
            <a:chOff x="3367304" y="2232867"/>
            <a:chExt cx="3531172" cy="203825"/>
          </a:xfrm>
        </p:grpSpPr>
        <p:sp>
          <p:nvSpPr>
            <p:cNvPr id="12" name="Rectangle 156">
              <a:extLst>
                <a:ext uri="{FF2B5EF4-FFF2-40B4-BE49-F238E27FC236}">
                  <a16:creationId xmlns:a16="http://schemas.microsoft.com/office/drawing/2014/main" id="{E7C39CBE-541E-4831-80B3-C78D5A0BEC0A}"/>
                </a:ext>
              </a:extLst>
            </p:cNvPr>
            <p:cNvSpPr/>
            <p:nvPr userDrawn="1"/>
          </p:nvSpPr>
          <p:spPr>
            <a:xfrm>
              <a:off x="6164301" y="2257835"/>
              <a:ext cx="734175" cy="153888"/>
            </a:xfrm>
            <a:prstGeom prst="rect">
              <a:avLst/>
            </a:prstGeom>
            <a:noFill/>
          </p:spPr>
          <p:txBody>
            <a:bodyPr wrap="none" lIns="0" tIns="0" rIns="0" bIns="0" anchor="t" anchorCtr="0">
              <a:spAutoFit/>
            </a:bodyP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Autonomous</a:t>
              </a:r>
            </a:p>
          </p:txBody>
        </p:sp>
        <p:sp>
          <p:nvSpPr>
            <p:cNvPr id="16" name="Rectangle 160">
              <a:extLst>
                <a:ext uri="{FF2B5EF4-FFF2-40B4-BE49-F238E27FC236}">
                  <a16:creationId xmlns:a16="http://schemas.microsoft.com/office/drawing/2014/main" id="{7B5D5926-ADEF-4C9D-95D0-AEAE0E800D61}"/>
                </a:ext>
              </a:extLst>
            </p:cNvPr>
            <p:cNvSpPr/>
            <p:nvPr userDrawn="1"/>
          </p:nvSpPr>
          <p:spPr>
            <a:xfrm>
              <a:off x="3367304" y="2257835"/>
              <a:ext cx="745397" cy="153888"/>
            </a:xfrm>
            <a:prstGeom prst="rect">
              <a:avLst/>
            </a:prstGeom>
            <a:noFill/>
          </p:spPr>
          <p:txBody>
            <a:bodyPr wrap="none" lIns="0" tIns="0" rIns="0" bIns="0" anchor="t" anchorCtr="0">
              <a:spAutoFit/>
            </a:bodyP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Collaborative</a:t>
              </a:r>
            </a:p>
          </p:txBody>
        </p:sp>
        <p:cxnSp>
          <p:nvCxnSpPr>
            <p:cNvPr id="18" name="Straight Connector 17">
              <a:extLst>
                <a:ext uri="{FF2B5EF4-FFF2-40B4-BE49-F238E27FC236}">
                  <a16:creationId xmlns:a16="http://schemas.microsoft.com/office/drawing/2014/main" id="{34C5C97C-2E8D-4A17-9D43-90951BAE4D6E}"/>
                </a:ext>
              </a:extLst>
            </p:cNvPr>
            <p:cNvCxnSpPr/>
            <p:nvPr userDrawn="1"/>
          </p:nvCxnSpPr>
          <p:spPr>
            <a:xfrm>
              <a:off x="4173388" y="2334779"/>
              <a:ext cx="1921390" cy="0"/>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3" name="Rectangle 42">
              <a:extLst>
                <a:ext uri="{FF2B5EF4-FFF2-40B4-BE49-F238E27FC236}">
                  <a16:creationId xmlns:a16="http://schemas.microsoft.com/office/drawing/2014/main" id="{15C9C603-F373-034D-BD23-5C34AFE2AE9B}"/>
                </a:ext>
              </a:extLst>
            </p:cNvPr>
            <p:cNvSpPr/>
            <p:nvPr userDrawn="1"/>
          </p:nvSpPr>
          <p:spPr>
            <a:xfrm>
              <a:off x="5175094" y="2232867"/>
              <a:ext cx="203825" cy="203825"/>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Semilight"/>
              </a:endParaRPr>
            </a:p>
          </p:txBody>
        </p:sp>
      </p:grpSp>
      <p:grpSp>
        <p:nvGrpSpPr>
          <p:cNvPr id="22" name="Internal/External scale (my work style)"/>
          <p:cNvGrpSpPr/>
          <p:nvPr userDrawn="1"/>
        </p:nvGrpSpPr>
        <p:grpSpPr>
          <a:xfrm>
            <a:off x="3256325" y="2321643"/>
            <a:ext cx="3244236" cy="205838"/>
            <a:chOff x="3367304" y="2568223"/>
            <a:chExt cx="3244235" cy="205838"/>
          </a:xfrm>
        </p:grpSpPr>
        <p:sp>
          <p:nvSpPr>
            <p:cNvPr id="13" name="Rectangle 157">
              <a:extLst>
                <a:ext uri="{FF2B5EF4-FFF2-40B4-BE49-F238E27FC236}">
                  <a16:creationId xmlns:a16="http://schemas.microsoft.com/office/drawing/2014/main" id="{10D695C5-F877-4069-8FA1-4BF33270CB00}"/>
                </a:ext>
              </a:extLst>
            </p:cNvPr>
            <p:cNvSpPr/>
            <p:nvPr userDrawn="1"/>
          </p:nvSpPr>
          <p:spPr>
            <a:xfrm>
              <a:off x="3367304" y="2595170"/>
              <a:ext cx="678742" cy="151944"/>
            </a:xfrm>
            <a:prstGeom prst="rect">
              <a:avLst/>
            </a:prstGeom>
            <a:noFill/>
            <a:ln w="25400" cap="flat" cmpd="sng" algn="ctr">
              <a:noFill/>
              <a:prstDash val="solid"/>
            </a:ln>
            <a:effectLst/>
          </p:spPr>
          <p:txBody>
            <a:bodyPr wrap="square" lIns="0" tIns="0" rIns="0" bIns="0" rtlCol="0" anchor="t" anchorCtr="0"/>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Internal</a:t>
              </a:r>
            </a:p>
          </p:txBody>
        </p:sp>
        <p:sp>
          <p:nvSpPr>
            <p:cNvPr id="14" name="Rectangle 158">
              <a:extLst>
                <a:ext uri="{FF2B5EF4-FFF2-40B4-BE49-F238E27FC236}">
                  <a16:creationId xmlns:a16="http://schemas.microsoft.com/office/drawing/2014/main" id="{EABD3EE6-51E5-4279-A16F-5FBEC0AE010F}"/>
                </a:ext>
              </a:extLst>
            </p:cNvPr>
            <p:cNvSpPr/>
            <p:nvPr userDrawn="1"/>
          </p:nvSpPr>
          <p:spPr>
            <a:xfrm>
              <a:off x="6164301" y="2594198"/>
              <a:ext cx="447238" cy="153888"/>
            </a:xfrm>
            <a:prstGeom prst="rect">
              <a:avLst/>
            </a:prstGeom>
            <a:noFill/>
          </p:spPr>
          <p:txBody>
            <a:bodyPr wrap="none" lIns="0" tIns="0" rIns="0" bIns="0" anchor="t" anchorCtr="0">
              <a:spAutoFit/>
            </a:bodyPr>
            <a:lstStyle/>
            <a:p>
              <a:pPr marL="0" marR="0" lvl="0" indent="0" algn="l" defTabSz="95204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solidFill>
                      <a:srgbClr val="FFFFFF">
                        <a:alpha val="0"/>
                      </a:srgbClr>
                    </a:solidFill>
                  </a:ln>
                  <a:solidFill>
                    <a:schemeClr val="tx1"/>
                  </a:solidFill>
                  <a:effectLst/>
                  <a:uLnTx/>
                  <a:uFillTx/>
                  <a:latin typeface="Segoe UI" panose="020B0502040204020203" pitchFamily="34" charset="0"/>
                  <a:ea typeface="+mn-ea"/>
                  <a:cs typeface="Segoe UI" panose="020B0502040204020203" pitchFamily="34" charset="0"/>
                </a:rPr>
                <a:t>External</a:t>
              </a:r>
            </a:p>
          </p:txBody>
        </p:sp>
        <p:cxnSp>
          <p:nvCxnSpPr>
            <p:cNvPr id="19" name="Straight Connector 18">
              <a:extLst>
                <a:ext uri="{FF2B5EF4-FFF2-40B4-BE49-F238E27FC236}">
                  <a16:creationId xmlns:a16="http://schemas.microsoft.com/office/drawing/2014/main" id="{3DB741FA-D9B1-4800-8EED-AF48609F0EB0}"/>
                </a:ext>
              </a:extLst>
            </p:cNvPr>
            <p:cNvCxnSpPr/>
            <p:nvPr userDrawn="1"/>
          </p:nvCxnSpPr>
          <p:spPr>
            <a:xfrm flipV="1">
              <a:off x="4173388" y="2671142"/>
              <a:ext cx="1918030" cy="1"/>
            </a:xfrm>
            <a:prstGeom prst="line">
              <a:avLst/>
            </a:prstGeom>
            <a:ln w="381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44" name="Rectangle 43">
              <a:extLst>
                <a:ext uri="{FF2B5EF4-FFF2-40B4-BE49-F238E27FC236}">
                  <a16:creationId xmlns:a16="http://schemas.microsoft.com/office/drawing/2014/main" id="{1C73D507-7DBC-ED4F-83CC-0057759A0613}"/>
                </a:ext>
              </a:extLst>
            </p:cNvPr>
            <p:cNvSpPr/>
            <p:nvPr userDrawn="1"/>
          </p:nvSpPr>
          <p:spPr>
            <a:xfrm>
              <a:off x="4479685" y="2568223"/>
              <a:ext cx="205838" cy="205838"/>
            </a:xfrm>
            <a:prstGeom prst="rect">
              <a:avLst/>
            </a:prstGeom>
            <a:solidFill>
              <a:srgbClr val="005AA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defRPr/>
              </a:pPr>
              <a:endParaRPr lang="en-US" sz="1765">
                <a:solidFill>
                  <a:srgbClr val="EAEAEA">
                    <a:lumMod val="50000"/>
                  </a:srgbClr>
                </a:solidFill>
                <a:latin typeface="Segoe UI Semilight"/>
              </a:endParaRPr>
            </a:p>
          </p:txBody>
        </p:sp>
      </p:grpSp>
      <p:sp>
        <p:nvSpPr>
          <p:cNvPr id="10" name="My work style (heading)">
            <a:extLst>
              <a:ext uri="{FF2B5EF4-FFF2-40B4-BE49-F238E27FC236}">
                <a16:creationId xmlns:a16="http://schemas.microsoft.com/office/drawing/2014/main" id="{409C3F45-92DE-4683-BCE2-63C88A6F38FB}"/>
              </a:ext>
            </a:extLst>
          </p:cNvPr>
          <p:cNvSpPr txBox="1"/>
          <p:nvPr userDrawn="1"/>
        </p:nvSpPr>
        <p:spPr>
          <a:xfrm>
            <a:off x="3256325" y="1381485"/>
            <a:ext cx="1135824" cy="215444"/>
          </a:xfrm>
          <a:prstGeom prst="rect">
            <a:avLst/>
          </a:prstGeom>
          <a:noFill/>
        </p:spPr>
        <p:txBody>
          <a:bodyPr wrap="none" lIns="0" tIns="0" rIns="0" bIns="0" rtlCol="0" anchor="t" anchorCtr="0">
            <a:spAutoFit/>
          </a:bodyPr>
          <a:lstStyle/>
          <a:p>
            <a:pPr marL="0" marR="0" lvl="0" indent="0" algn="l" defTabSz="121861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My work style</a:t>
            </a:r>
          </a:p>
        </p:txBody>
      </p:sp>
      <p:sp>
        <p:nvSpPr>
          <p:cNvPr id="7" name="Persona backstory text">
            <a:extLst>
              <a:ext uri="{FF2B5EF4-FFF2-40B4-BE49-F238E27FC236}">
                <a16:creationId xmlns:a16="http://schemas.microsoft.com/office/drawing/2014/main" id="{505BDB66-106A-4CFA-9142-AB6C3EE2F673}"/>
              </a:ext>
            </a:extLst>
          </p:cNvPr>
          <p:cNvSpPr>
            <a:spLocks noGrp="1"/>
          </p:cNvSpPr>
          <p:nvPr userDrawn="1">
            <p:ph type="body" sz="quarter" idx="10" hasCustomPrompt="1"/>
          </p:nvPr>
        </p:nvSpPr>
        <p:spPr>
          <a:xfrm>
            <a:off x="655560" y="3513335"/>
            <a:ext cx="2057400" cy="2628900"/>
          </a:xfrm>
          <a:prstGeom prst="rect">
            <a:avLst/>
          </a:prstGeom>
        </p:spPr>
        <p:txBody>
          <a:bodyPr lIns="0" rIns="0">
            <a:noAutofit/>
          </a:bodyPr>
          <a:lstStyle>
            <a:lvl1pPr marL="0" indent="0">
              <a:lnSpc>
                <a:spcPct val="110000"/>
              </a:lnSpc>
              <a:spcBef>
                <a:spcPts val="0"/>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054"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07"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161"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214" indent="0">
              <a:buNone/>
              <a:defRPr kumimoji="0" lang="en-US" sz="1175"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Persona backstory</a:t>
            </a:r>
          </a:p>
        </p:txBody>
      </p:sp>
      <p:sp>
        <p:nvSpPr>
          <p:cNvPr id="9" name="Persona photo placeholder" descr="persona photo placeholder">
            <a:extLst>
              <a:ext uri="{FF2B5EF4-FFF2-40B4-BE49-F238E27FC236}">
                <a16:creationId xmlns:a16="http://schemas.microsoft.com/office/drawing/2014/main" id="{06F78DF3-BF65-4C65-88B3-62B011432C41}"/>
              </a:ext>
            </a:extLst>
          </p:cNvPr>
          <p:cNvSpPr>
            <a:spLocks noGrp="1"/>
          </p:cNvSpPr>
          <p:nvPr userDrawn="1">
            <p:ph type="pic" sz="quarter" idx="11" hasCustomPrompt="1"/>
          </p:nvPr>
        </p:nvSpPr>
        <p:spPr>
          <a:xfrm>
            <a:off x="655560" y="1192016"/>
            <a:ext cx="2057400" cy="2057400"/>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78" name="Persona description">
            <a:extLst>
              <a:ext uri="{FF2B5EF4-FFF2-40B4-BE49-F238E27FC236}">
                <a16:creationId xmlns:a16="http://schemas.microsoft.com/office/drawing/2014/main" id="{D71C0ABC-B9C9-42EA-93E6-13021AEFC534}"/>
              </a:ext>
            </a:extLst>
          </p:cNvPr>
          <p:cNvSpPr>
            <a:spLocks noGrp="1"/>
          </p:cNvSpPr>
          <p:nvPr userDrawn="1">
            <p:ph type="body" sz="quarter" idx="12" hasCustomPrompt="1"/>
          </p:nvPr>
        </p:nvSpPr>
        <p:spPr>
          <a:xfrm>
            <a:off x="655560" y="701218"/>
            <a:ext cx="2057400" cy="361111"/>
          </a:xfrm>
          <a:prstGeom prst="rect">
            <a:avLst/>
          </a:prstGeom>
        </p:spPr>
        <p:txBody>
          <a:bodyPr lIns="0" rIns="0">
            <a:noAutofit/>
          </a:bodyPr>
          <a:lstStyle>
            <a:lvl1pPr marL="0" indent="0">
              <a:spcBef>
                <a:spcPts val="0"/>
              </a:spcBef>
              <a:buNone/>
              <a:defRPr sz="1000">
                <a:solidFill>
                  <a:schemeClr val="bg1"/>
                </a:solidFill>
              </a:defRPr>
            </a:lvl1pPr>
            <a:lvl2pPr>
              <a:defRPr sz="882">
                <a:solidFill>
                  <a:schemeClr val="bg1"/>
                </a:solidFill>
              </a:defRPr>
            </a:lvl2pPr>
            <a:lvl3pPr>
              <a:defRPr sz="882">
                <a:solidFill>
                  <a:schemeClr val="bg1"/>
                </a:solidFill>
              </a:defRPr>
            </a:lvl3pPr>
            <a:lvl4pPr>
              <a:defRPr sz="882">
                <a:solidFill>
                  <a:schemeClr val="bg1"/>
                </a:solidFill>
              </a:defRPr>
            </a:lvl4pPr>
            <a:lvl5pPr>
              <a:defRPr sz="882">
                <a:solidFill>
                  <a:schemeClr val="bg1"/>
                </a:solidFill>
              </a:defRPr>
            </a:lvl5pPr>
          </a:lstStyle>
          <a:p>
            <a:pPr lvl="0"/>
            <a:r>
              <a:rPr lang="en-US"/>
              <a:t>persona description</a:t>
            </a:r>
          </a:p>
        </p:txBody>
      </p:sp>
      <p:sp>
        <p:nvSpPr>
          <p:cNvPr id="97" name="Persona 1 slide title: name, role">
            <a:extLst>
              <a:ext uri="{FF2B5EF4-FFF2-40B4-BE49-F238E27FC236}">
                <a16:creationId xmlns:a16="http://schemas.microsoft.com/office/drawing/2014/main" id="{2D9CF5A6-0E76-4774-9CAE-AC123BB1D44A}"/>
              </a:ext>
            </a:extLst>
          </p:cNvPr>
          <p:cNvSpPr>
            <a:spLocks noGrp="1"/>
          </p:cNvSpPr>
          <p:nvPr userDrawn="1">
            <p:ph type="title" hasCustomPrompt="1"/>
          </p:nvPr>
        </p:nvSpPr>
        <p:spPr>
          <a:xfrm>
            <a:off x="3256325" y="457200"/>
            <a:ext cx="8353063" cy="553998"/>
          </a:xfrm>
          <a:prstGeom prst="rect">
            <a:avLst/>
          </a:prstGeom>
        </p:spPr>
        <p:txBody>
          <a:bodyPr lIns="0" tIns="0" rIns="0" bIns="0"/>
          <a:lstStyle>
            <a:lvl1pPr>
              <a:defRPr baseline="0"/>
            </a:lvl1pPr>
          </a:lstStyle>
          <a:p>
            <a:r>
              <a:rPr lang="en-US"/>
              <a:t>Persona (1): enter name, role</a:t>
            </a:r>
          </a:p>
        </p:txBody>
      </p:sp>
    </p:spTree>
    <p:extLst>
      <p:ext uri="{BB962C8B-B14F-4D97-AF65-F5344CB8AC3E}">
        <p14:creationId xmlns:p14="http://schemas.microsoft.com/office/powerpoint/2010/main" val="2391615729"/>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ersona 2">
    <p:spTree>
      <p:nvGrpSpPr>
        <p:cNvPr id="1" name=""/>
        <p:cNvGrpSpPr/>
        <p:nvPr/>
      </p:nvGrpSpPr>
      <p:grpSpPr>
        <a:xfrm>
          <a:off x="0" y="0"/>
          <a:ext cx="0" cy="0"/>
          <a:chOff x="0" y="0"/>
          <a:chExt cx="0" cy="0"/>
        </a:xfrm>
      </p:grpSpPr>
      <p:sp>
        <p:nvSpPr>
          <p:cNvPr id="35" name="Identified problems description/list">
            <a:extLst>
              <a:ext uri="{FF2B5EF4-FFF2-40B4-BE49-F238E27FC236}">
                <a16:creationId xmlns:a16="http://schemas.microsoft.com/office/drawing/2014/main" id="{D87E0F43-9B28-48D5-9D23-061793497621}"/>
              </a:ext>
            </a:extLst>
          </p:cNvPr>
          <p:cNvSpPr>
            <a:spLocks noGrp="1"/>
          </p:cNvSpPr>
          <p:nvPr>
            <p:ph type="body" sz="quarter" idx="25"/>
          </p:nvPr>
        </p:nvSpPr>
        <p:spPr>
          <a:xfrm>
            <a:off x="7609160" y="4438641"/>
            <a:ext cx="4000500" cy="1828800"/>
          </a:xfrm>
          <a:prstGeom prst="rect">
            <a:avLst/>
          </a:prstGeom>
        </p:spPr>
        <p:txBody>
          <a:bodyPr lIns="0" tIns="0" rIns="0" bIns="0" anchor="t" anchorCtr="0">
            <a:noAutofit/>
          </a:bodyPr>
          <a:lstStyle>
            <a:lvl1pPr marL="182845" marR="0" indent="-182845" algn="l" defTabSz="914192" rtl="0" eaLnBrk="1" fontAlgn="auto" latinLnBrk="0" hangingPunct="1">
              <a:lnSpc>
                <a:spcPct val="100000"/>
              </a:lnSpc>
              <a:spcBef>
                <a:spcPts val="0"/>
              </a:spcBef>
              <a:spcAft>
                <a:spcPts val="0"/>
              </a:spcAft>
              <a:buClrTx/>
              <a:buSzPct val="90000"/>
              <a:buFont typeface="Wingdings" panose="05000000000000000000" pitchFamily="2" charset="2"/>
              <a:buChar char=""/>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16" name="Identified problems heading"/>
          <p:cNvSpPr>
            <a:spLocks noGrp="1"/>
          </p:cNvSpPr>
          <p:nvPr>
            <p:ph type="body" sz="quarter" idx="22" hasCustomPrompt="1"/>
          </p:nvPr>
        </p:nvSpPr>
        <p:spPr>
          <a:xfrm>
            <a:off x="7609160" y="3978931"/>
            <a:ext cx="4000500" cy="315290"/>
          </a:xfrm>
          <a:prstGeom prst="rect">
            <a:avLst/>
          </a:prstGeom>
        </p:spPr>
        <p:txBody>
          <a:bodyPr wrap="square" lIns="0" tIns="0" rIns="0" bIns="0" anchor="t" anchorCtr="0">
            <a:spAutoFit/>
          </a:bodyPr>
          <a:lstStyle>
            <a:lvl1pPr marL="0" indent="0">
              <a:lnSpc>
                <a:spcPct val="100000"/>
              </a:lnSpc>
              <a:spcBef>
                <a:spcPts val="0"/>
              </a:spcBef>
              <a:spcAft>
                <a:spcPts val="0"/>
              </a:spcAft>
              <a:buNone/>
              <a:defRPr sz="20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Identified problems</a:t>
            </a:r>
          </a:p>
        </p:txBody>
      </p:sp>
      <p:sp>
        <p:nvSpPr>
          <p:cNvPr id="9" name="Personal story description/list">
            <a:extLst>
              <a:ext uri="{FF2B5EF4-FFF2-40B4-BE49-F238E27FC236}">
                <a16:creationId xmlns:a16="http://schemas.microsoft.com/office/drawing/2014/main" id="{0B9C7750-DE4D-4450-B103-5CCB98348233}"/>
              </a:ext>
            </a:extLst>
          </p:cNvPr>
          <p:cNvSpPr>
            <a:spLocks noGrp="1"/>
          </p:cNvSpPr>
          <p:nvPr>
            <p:ph type="body" sz="quarter" idx="19"/>
          </p:nvPr>
        </p:nvSpPr>
        <p:spPr>
          <a:xfrm>
            <a:off x="7609160" y="1886723"/>
            <a:ext cx="4000500" cy="1828800"/>
          </a:xfrm>
          <a:prstGeom prst="rect">
            <a:avLst/>
          </a:prstGeom>
        </p:spPr>
        <p:txBody>
          <a:bodyPr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24" name="Personal story heading">
            <a:extLst>
              <a:ext uri="{FF2B5EF4-FFF2-40B4-BE49-F238E27FC236}">
                <a16:creationId xmlns:a16="http://schemas.microsoft.com/office/drawing/2014/main" id="{C1E6B1A6-1009-47CC-95F7-462A9D0567EC}"/>
              </a:ext>
            </a:extLst>
          </p:cNvPr>
          <p:cNvSpPr>
            <a:spLocks noGrp="1"/>
          </p:cNvSpPr>
          <p:nvPr>
            <p:ph type="body" sz="quarter" idx="18" hasCustomPrompt="1"/>
          </p:nvPr>
        </p:nvSpPr>
        <p:spPr>
          <a:xfrm>
            <a:off x="7609160" y="1433926"/>
            <a:ext cx="4000500" cy="307777"/>
          </a:xfrm>
          <a:prstGeom prst="rect">
            <a:avLst/>
          </a:prstGeom>
        </p:spPr>
        <p:txBody>
          <a:bodyPr wrap="square" lIns="0" tIns="0" rIns="0" bIns="0" anchor="t" anchorCtr="0">
            <a:spAutoFit/>
          </a:bodyPr>
          <a:lstStyle>
            <a:lvl1pPr marL="0" indent="0">
              <a:lnSpc>
                <a:spcPct val="100000"/>
              </a:lnSpc>
              <a:spcBef>
                <a:spcPts val="0"/>
              </a:spcBef>
              <a:spcAft>
                <a:spcPts val="0"/>
              </a:spcAft>
              <a:buNone/>
              <a:defRPr sz="20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Personal story?</a:t>
            </a:r>
          </a:p>
        </p:txBody>
      </p:sp>
      <p:sp>
        <p:nvSpPr>
          <p:cNvPr id="27" name="Conversation starters description/list">
            <a:extLst>
              <a:ext uri="{FF2B5EF4-FFF2-40B4-BE49-F238E27FC236}">
                <a16:creationId xmlns:a16="http://schemas.microsoft.com/office/drawing/2014/main" id="{D87E0F43-9B28-48D5-9D23-061793497621}"/>
              </a:ext>
            </a:extLst>
          </p:cNvPr>
          <p:cNvSpPr>
            <a:spLocks noGrp="1"/>
          </p:cNvSpPr>
          <p:nvPr>
            <p:ph type="body" sz="quarter" idx="20"/>
          </p:nvPr>
        </p:nvSpPr>
        <p:spPr>
          <a:xfrm>
            <a:off x="3250978" y="4438641"/>
            <a:ext cx="4000500" cy="1828800"/>
          </a:xfrm>
          <a:prstGeom prst="rect">
            <a:avLst/>
          </a:prstGeom>
        </p:spPr>
        <p:txBody>
          <a:bodyPr lIns="0" tIns="0" rIns="0" bIns="0" anchor="t" anchorCtr="0">
            <a:noAutofit/>
          </a:bodyPr>
          <a:lstStyle>
            <a:lvl1pPr marL="182845" marR="0" indent="-182845" algn="l" defTabSz="914192" rtl="0" eaLnBrk="1" fontAlgn="auto" latinLnBrk="0" hangingPunct="1">
              <a:lnSpc>
                <a:spcPct val="100000"/>
              </a:lnSpc>
              <a:spcBef>
                <a:spcPts val="0"/>
              </a:spcBef>
              <a:spcAft>
                <a:spcPts val="0"/>
              </a:spcAft>
              <a:buClrTx/>
              <a:buSzPct val="90000"/>
              <a:buFont typeface="Wingdings" panose="05000000000000000000" pitchFamily="2" charset="2"/>
              <a:buChar char=""/>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
        <p:nvSpPr>
          <p:cNvPr id="23" name="Conversation starters heading">
            <a:extLst>
              <a:ext uri="{FF2B5EF4-FFF2-40B4-BE49-F238E27FC236}">
                <a16:creationId xmlns:a16="http://schemas.microsoft.com/office/drawing/2014/main" id="{B3170FBB-2FDB-471F-93D9-C1D5BEC6DD1F}"/>
              </a:ext>
            </a:extLst>
          </p:cNvPr>
          <p:cNvSpPr>
            <a:spLocks noGrp="1"/>
          </p:cNvSpPr>
          <p:nvPr>
            <p:ph type="body" sz="quarter" idx="17" hasCustomPrompt="1"/>
          </p:nvPr>
        </p:nvSpPr>
        <p:spPr>
          <a:xfrm>
            <a:off x="3250978" y="3982218"/>
            <a:ext cx="4000500" cy="307777"/>
          </a:xfrm>
          <a:prstGeom prst="rect">
            <a:avLst/>
          </a:prstGeom>
        </p:spPr>
        <p:txBody>
          <a:bodyPr wrap="square" lIns="0" tIns="0" rIns="0" bIns="0" anchor="t" anchorCtr="0">
            <a:spAutoFit/>
          </a:bodyPr>
          <a:lstStyle>
            <a:lvl1pPr marL="0" indent="0">
              <a:lnSpc>
                <a:spcPct val="100000"/>
              </a:lnSpc>
              <a:spcBef>
                <a:spcPts val="0"/>
              </a:spcBef>
              <a:spcAft>
                <a:spcPts val="0"/>
              </a:spcAft>
              <a:buNone/>
              <a:defRPr sz="20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Conversation starters</a:t>
            </a:r>
          </a:p>
        </p:txBody>
      </p:sp>
      <p:sp>
        <p:nvSpPr>
          <p:cNvPr id="14" name="Onboarding description/list">
            <a:extLst>
              <a:ext uri="{FF2B5EF4-FFF2-40B4-BE49-F238E27FC236}">
                <a16:creationId xmlns:a16="http://schemas.microsoft.com/office/drawing/2014/main" id="{0B9C7750-DE4D-4450-B103-5CCB98348233}"/>
              </a:ext>
            </a:extLst>
          </p:cNvPr>
          <p:cNvSpPr>
            <a:spLocks noGrp="1"/>
          </p:cNvSpPr>
          <p:nvPr>
            <p:ph type="body" sz="quarter" idx="21" hasCustomPrompt="1"/>
          </p:nvPr>
        </p:nvSpPr>
        <p:spPr>
          <a:xfrm>
            <a:off x="3259971" y="1886723"/>
            <a:ext cx="4000500" cy="1828800"/>
          </a:xfrm>
          <a:prstGeom prst="rect">
            <a:avLst/>
          </a:prstGeom>
        </p:spPr>
        <p:txBody>
          <a:bodyPr lIns="0" tIns="0" rIns="0" bIns="0" anchor="t" anchorCtr="0">
            <a:noAutofit/>
          </a:bodyPr>
          <a:lstStyle>
            <a:lvl1pPr marL="0" marR="0" indent="0" algn="l" defTabSz="914192" rtl="0" eaLnBrk="1" fontAlgn="auto" latinLnBrk="0" hangingPunct="1">
              <a:lnSpc>
                <a:spcPct val="100000"/>
              </a:lnSpc>
              <a:spcBef>
                <a:spcPts val="0"/>
              </a:spcBef>
              <a:spcAft>
                <a:spcPts val="0"/>
              </a:spcAft>
              <a:buClrTx/>
              <a:buSzPct val="90000"/>
              <a:buFont typeface="Arial" panose="020B0604020202020204" pitchFamily="34" charset="0"/>
              <a:buNone/>
              <a:tabLst/>
              <a:defRPr lang="en-US" sz="1600" kern="1200" spc="0" baseline="0" dirty="0" smtClean="0">
                <a:solidFill>
                  <a:srgbClr val="191919"/>
                </a:solidFill>
                <a:latin typeface="Segoe UI" panose="020B0502040204020203" pitchFamily="34" charset="0"/>
                <a:ea typeface="+mn-ea"/>
                <a:cs typeface="Segoe UI" panose="020B0502040204020203" pitchFamily="34" charset="0"/>
              </a:defRPr>
            </a:lvl1pPr>
          </a:lstStyle>
          <a:p>
            <a:pPr lvl="0"/>
            <a:r>
              <a:rPr lang="en-US"/>
              <a:t>What do you provide?</a:t>
            </a:r>
          </a:p>
        </p:txBody>
      </p:sp>
      <p:sp>
        <p:nvSpPr>
          <p:cNvPr id="4" name="Onboarding heading"/>
          <p:cNvSpPr>
            <a:spLocks noGrp="1"/>
          </p:cNvSpPr>
          <p:nvPr>
            <p:ph type="body" sz="quarter" idx="10" hasCustomPrompt="1"/>
          </p:nvPr>
        </p:nvSpPr>
        <p:spPr>
          <a:xfrm>
            <a:off x="3256326" y="1433926"/>
            <a:ext cx="4000500" cy="307777"/>
          </a:xfrm>
          <a:prstGeom prst="rect">
            <a:avLst/>
          </a:prstGeom>
        </p:spPr>
        <p:txBody>
          <a:bodyPr wrap="square" lIns="0" tIns="0" rIns="0" bIns="0" anchor="t" anchorCtr="0">
            <a:spAutoFit/>
          </a:bodyPr>
          <a:lstStyle>
            <a:lvl1pPr marL="0" indent="0">
              <a:lnSpc>
                <a:spcPct val="100000"/>
              </a:lnSpc>
              <a:spcBef>
                <a:spcPts val="0"/>
              </a:spcBef>
              <a:buNone/>
              <a:defRPr sz="2000">
                <a:solidFill>
                  <a:srgbClr val="0078D7"/>
                </a:solidFill>
                <a:latin typeface="Segoe UI" panose="020B0502040204020203" pitchFamily="34" charset="0"/>
                <a:cs typeface="Segoe UI" panose="020B0502040204020203" pitchFamily="34" charset="0"/>
              </a:defRPr>
            </a:lvl1pPr>
            <a:lvl2pPr marL="224054" indent="0">
              <a:buFont typeface="Arial" panose="020B0604020202020204" pitchFamily="34" charset="0"/>
              <a:buNone/>
              <a:defRPr>
                <a:solidFill>
                  <a:schemeClr val="tx1"/>
                </a:solidFill>
              </a:defRPr>
            </a:lvl2pPr>
            <a:lvl3pPr marL="784187" indent="-336080">
              <a:buFont typeface="Arial" panose="020B0604020202020204" pitchFamily="34" charset="0"/>
              <a:buChar char="•"/>
              <a:defRPr>
                <a:solidFill>
                  <a:schemeClr val="tx1"/>
                </a:solidFill>
              </a:defRPr>
            </a:lvl3pPr>
            <a:lvl4pPr marL="1008241" indent="-336080">
              <a:buFont typeface="Arial" panose="020B0604020202020204" pitchFamily="34" charset="0"/>
              <a:buChar char="•"/>
              <a:defRPr>
                <a:solidFill>
                  <a:schemeClr val="tx1"/>
                </a:solidFill>
              </a:defRPr>
            </a:lvl4pPr>
            <a:lvl5pPr marL="1232294" indent="-336080">
              <a:buFont typeface="Arial" panose="020B0604020202020204" pitchFamily="34" charset="0"/>
              <a:buChar char="•"/>
              <a:defRPr>
                <a:solidFill>
                  <a:schemeClr val="tx1"/>
                </a:solidFill>
              </a:defRPr>
            </a:lvl5pPr>
          </a:lstStyle>
          <a:p>
            <a:pPr lvl="0"/>
            <a:r>
              <a:rPr lang="en-US"/>
              <a:t>Onboarding</a:t>
            </a:r>
          </a:p>
        </p:txBody>
      </p:sp>
      <p:sp>
        <p:nvSpPr>
          <p:cNvPr id="19" name="Left column background box, dark blue">
            <a:extLst>
              <a:ext uri="{FF2B5EF4-FFF2-40B4-BE49-F238E27FC236}">
                <a16:creationId xmlns:a16="http://schemas.microsoft.com/office/drawing/2014/main" id="{50952F38-2EC1-4EDE-B960-1058743E9716}"/>
              </a:ext>
              <a:ext uri="{C183D7F6-B498-43B3-948B-1728B52AA6E4}">
                <adec:decorative xmlns:adec="http://schemas.microsoft.com/office/drawing/2017/decorative" val="1"/>
              </a:ext>
            </a:extLst>
          </p:cNvPr>
          <p:cNvSpPr/>
          <p:nvPr userDrawn="1"/>
        </p:nvSpPr>
        <p:spPr>
          <a:xfrm>
            <a:off x="369810" y="407886"/>
            <a:ext cx="2628900" cy="60579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Scenario description">
            <a:extLst>
              <a:ext uri="{FF2B5EF4-FFF2-40B4-BE49-F238E27FC236}">
                <a16:creationId xmlns:a16="http://schemas.microsoft.com/office/drawing/2014/main" id="{505BDB66-106A-4CFA-9142-AB6C3EE2F673}"/>
              </a:ext>
            </a:extLst>
          </p:cNvPr>
          <p:cNvSpPr>
            <a:spLocks noGrp="1"/>
          </p:cNvSpPr>
          <p:nvPr>
            <p:ph type="body" sz="quarter" idx="24" hasCustomPrompt="1"/>
          </p:nvPr>
        </p:nvSpPr>
        <p:spPr>
          <a:xfrm>
            <a:off x="655560" y="3045195"/>
            <a:ext cx="2057400" cy="3092068"/>
          </a:xfrm>
          <a:prstGeom prst="rect">
            <a:avLst/>
          </a:prstGeom>
        </p:spPr>
        <p:txBody>
          <a:bodyPr lIns="0" rIns="0">
            <a:noAutofit/>
          </a:bodyPr>
          <a:lstStyle>
            <a:lvl1pPr marL="0" indent="0">
              <a:lnSpc>
                <a:spcPct val="110000"/>
              </a:lnSpc>
              <a:spcBef>
                <a:spcPts val="0"/>
              </a:spcBef>
              <a:buNone/>
              <a:defRPr kumimoji="0" lang="en-US" sz="1200" b="0" i="0" u="none" strike="noStrike" kern="1200" cap="none" spc="0" normalizeH="0" baseline="0" dirty="0" smtClean="0">
                <a:ln>
                  <a:noFill/>
                </a:ln>
                <a:solidFill>
                  <a:srgbClr val="FFFFFF"/>
                </a:solidFill>
                <a:effectLst/>
                <a:uLnTx/>
                <a:uFillTx/>
                <a:latin typeface="+mn-lt"/>
                <a:ea typeface="+mn-ea"/>
                <a:cs typeface="Segoe UI Semilight" panose="020B0402040204020203" pitchFamily="34" charset="0"/>
              </a:defRPr>
            </a:lvl1pPr>
            <a:lvl2pPr marL="224054"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2pPr>
            <a:lvl3pPr marL="448107"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3pPr>
            <a:lvl4pPr marL="672161" indent="0">
              <a:buNone/>
              <a:defRPr kumimoji="0" lang="en-US" sz="1175" b="0" i="0" u="none" strike="noStrike" kern="1200" cap="none" spc="0" normalizeH="0" baseline="0" dirty="0" smtClean="0">
                <a:ln>
                  <a:noFill/>
                </a:ln>
                <a:solidFill>
                  <a:srgbClr val="FFFFFF"/>
                </a:solidFill>
                <a:effectLst/>
                <a:uLnTx/>
                <a:uFillTx/>
                <a:latin typeface="Segoe Pro Cond" panose="020B0506040504020203"/>
                <a:ea typeface="+mn-ea"/>
                <a:cs typeface="+mn-cs"/>
              </a:defRPr>
            </a:lvl4pPr>
            <a:lvl5pPr marL="896214" indent="0">
              <a:buNone/>
              <a:defRPr kumimoji="0" lang="en-US" sz="1175" b="0" i="0" u="none" strike="noStrike" kern="1200" cap="none" spc="0" normalizeH="0" baseline="0" dirty="0">
                <a:ln>
                  <a:noFill/>
                </a:ln>
                <a:solidFill>
                  <a:srgbClr val="FFFFFF"/>
                </a:solidFill>
                <a:effectLst/>
                <a:uLnTx/>
                <a:uFillTx/>
                <a:latin typeface="Segoe Pro Cond" panose="020B0506040504020203"/>
                <a:ea typeface="+mn-ea"/>
                <a:cs typeface="+mn-cs"/>
              </a:defRPr>
            </a:lvl5pPr>
          </a:lstStyle>
          <a:p>
            <a:pPr lvl="0"/>
            <a:r>
              <a:rPr lang="en-US"/>
              <a:t>Scenario description</a:t>
            </a:r>
          </a:p>
        </p:txBody>
      </p:sp>
      <p:sp>
        <p:nvSpPr>
          <p:cNvPr id="21" name="Persona photo placeholder" descr="persona photo placeholder">
            <a:extLst>
              <a:ext uri="{FF2B5EF4-FFF2-40B4-BE49-F238E27FC236}">
                <a16:creationId xmlns:a16="http://schemas.microsoft.com/office/drawing/2014/main" id="{06F78DF3-BF65-4C65-88B3-62B011432C41}"/>
              </a:ext>
            </a:extLst>
          </p:cNvPr>
          <p:cNvSpPr>
            <a:spLocks noGrp="1"/>
          </p:cNvSpPr>
          <p:nvPr>
            <p:ph type="pic" sz="quarter" idx="11" hasCustomPrompt="1"/>
          </p:nvPr>
        </p:nvSpPr>
        <p:spPr>
          <a:xfrm>
            <a:off x="655560" y="698856"/>
            <a:ext cx="2057400" cy="2057400"/>
          </a:xfrm>
          <a:prstGeom prst="rect">
            <a:avLst/>
          </a:prstGeom>
        </p:spPr>
        <p:txBody>
          <a:bodyPr/>
          <a:lstStyle>
            <a:lvl1pPr marL="0" indent="0" algn="ctr">
              <a:lnSpc>
                <a:spcPct val="100000"/>
              </a:lnSpc>
              <a:buNone/>
              <a:defRPr>
                <a:solidFill>
                  <a:schemeClr val="bg1"/>
                </a:solidFill>
              </a:defRPr>
            </a:lvl1pPr>
          </a:lstStyle>
          <a:p>
            <a:r>
              <a:rPr lang="en-US"/>
              <a:t>Tap to insert photo of persona</a:t>
            </a:r>
          </a:p>
        </p:txBody>
      </p:sp>
      <p:sp>
        <p:nvSpPr>
          <p:cNvPr id="25" name="Persona 2 slide title: name, role">
            <a:extLst>
              <a:ext uri="{FF2B5EF4-FFF2-40B4-BE49-F238E27FC236}">
                <a16:creationId xmlns:a16="http://schemas.microsoft.com/office/drawing/2014/main" id="{2D9CF5A6-0E76-4774-9CAE-AC123BB1D44A}"/>
              </a:ext>
            </a:extLst>
          </p:cNvPr>
          <p:cNvSpPr>
            <a:spLocks noGrp="1"/>
          </p:cNvSpPr>
          <p:nvPr>
            <p:ph type="title" hasCustomPrompt="1"/>
          </p:nvPr>
        </p:nvSpPr>
        <p:spPr>
          <a:xfrm>
            <a:off x="3256325" y="457200"/>
            <a:ext cx="8242356" cy="553998"/>
          </a:xfrm>
          <a:prstGeom prst="rect">
            <a:avLst/>
          </a:prstGeom>
        </p:spPr>
        <p:txBody>
          <a:bodyPr lIns="0" tIns="0" rIns="0" bIns="0"/>
          <a:lstStyle>
            <a:lvl1pPr>
              <a:defRPr baseline="0"/>
            </a:lvl1pPr>
          </a:lstStyle>
          <a:p>
            <a:r>
              <a:rPr lang="en-US"/>
              <a:t>Persona (2): enter name, role</a:t>
            </a:r>
          </a:p>
        </p:txBody>
      </p:sp>
    </p:spTree>
    <p:extLst>
      <p:ext uri="{BB962C8B-B14F-4D97-AF65-F5344CB8AC3E}">
        <p14:creationId xmlns:p14="http://schemas.microsoft.com/office/powerpoint/2010/main" val="179707692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28" name="Light grey timeline bar" descr="timeline rectangle">
            <a:extLst>
              <a:ext uri="{FF2B5EF4-FFF2-40B4-BE49-F238E27FC236}">
                <a16:creationId xmlns:a16="http://schemas.microsoft.com/office/drawing/2014/main" id="{349D6F97-3D20-054A-99FD-78D2776A4D9C}"/>
              </a:ext>
            </a:extLst>
          </p:cNvPr>
          <p:cNvSpPr/>
          <p:nvPr userDrawn="1"/>
        </p:nvSpPr>
        <p:spPr bwMode="auto">
          <a:xfrm>
            <a:off x="601996" y="4417770"/>
            <a:ext cx="11000724" cy="138499"/>
          </a:xfrm>
          <a:prstGeom prst="rect">
            <a:avLst/>
          </a:prstGeom>
          <a:solidFill>
            <a:srgbClr val="D2D2D2"/>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341"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39" name="Blue timeline bar" descr="filling timeline color blue">
            <a:extLst>
              <a:ext uri="{FF2B5EF4-FFF2-40B4-BE49-F238E27FC236}">
                <a16:creationId xmlns:a16="http://schemas.microsoft.com/office/drawing/2014/main" id="{450A7C2A-9F86-374F-A136-9FB0B5CDE85E}"/>
              </a:ext>
            </a:extLst>
          </p:cNvPr>
          <p:cNvSpPr/>
          <p:nvPr userDrawn="1"/>
        </p:nvSpPr>
        <p:spPr bwMode="auto">
          <a:xfrm>
            <a:off x="604602" y="4417770"/>
            <a:ext cx="4343400" cy="138499"/>
          </a:xfrm>
          <a:prstGeom prst="rect">
            <a:avLst/>
          </a:prstGeom>
          <a:solidFill>
            <a:srgbClr val="0078D4"/>
          </a:solidFill>
          <a:ln w="38100" cap="flat" cmpd="sng" algn="ctr">
            <a:noFill/>
            <a:prstDash val="solid"/>
            <a:miter lim="400000"/>
            <a:headEnd type="none" w="med" len="med"/>
            <a:tailEnd type="none" w="med" len="med"/>
          </a:ln>
          <a:effectLst/>
        </p:spPr>
        <p:txBody>
          <a:bodyPr wrap="square" lIns="0" tIns="0" rIns="0" bIns="0" anchor="ctr">
            <a:spAutoFit/>
          </a:bodyPr>
          <a:lstStyle/>
          <a:p>
            <a:pPr algn="ctr" defTabSz="825341" fontAlgn="base" hangingPunct="0">
              <a:spcBef>
                <a:spcPct val="0"/>
              </a:spcBef>
              <a:spcAft>
                <a:spcPct val="0"/>
              </a:spcAft>
              <a:defRPr/>
            </a:pPr>
            <a:endParaRPr lang="en-US" altLang="en-US" sz="900" b="1" kern="0">
              <a:solidFill>
                <a:srgbClr val="000000"/>
              </a:solidFill>
              <a:latin typeface="Helvetica Neue" panose="02000503000000020004" pitchFamily="2"/>
              <a:sym typeface="Helvetica Neue" panose="02000503000000020004" pitchFamily="2"/>
            </a:endParaRPr>
          </a:p>
        </p:txBody>
      </p:sp>
      <p:sp>
        <p:nvSpPr>
          <p:cNvPr id="43" name="Q4 timeline label">
            <a:extLst>
              <a:ext uri="{FF2B5EF4-FFF2-40B4-BE49-F238E27FC236}">
                <a16:creationId xmlns:a16="http://schemas.microsoft.com/office/drawing/2014/main" id="{F5087465-966D-4053-8BE9-476E985BED5E}"/>
              </a:ext>
            </a:extLst>
          </p:cNvPr>
          <p:cNvSpPr>
            <a:spLocks noGrp="1"/>
          </p:cNvSpPr>
          <p:nvPr>
            <p:ph type="body" sz="quarter" idx="21" hasCustomPrompt="1"/>
          </p:nvPr>
        </p:nvSpPr>
        <p:spPr>
          <a:xfrm>
            <a:off x="9306786" y="6011929"/>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Q4</a:t>
            </a:r>
          </a:p>
        </p:txBody>
      </p:sp>
      <p:sp>
        <p:nvSpPr>
          <p:cNvPr id="42" name="Q3 timeline label">
            <a:extLst>
              <a:ext uri="{FF2B5EF4-FFF2-40B4-BE49-F238E27FC236}">
                <a16:creationId xmlns:a16="http://schemas.microsoft.com/office/drawing/2014/main" id="{A17BA1A2-326F-4A9D-A1EB-77683EAFE174}"/>
              </a:ext>
            </a:extLst>
          </p:cNvPr>
          <p:cNvSpPr>
            <a:spLocks noGrp="1"/>
          </p:cNvSpPr>
          <p:nvPr>
            <p:ph type="body" sz="quarter" idx="20" hasCustomPrompt="1"/>
          </p:nvPr>
        </p:nvSpPr>
        <p:spPr>
          <a:xfrm>
            <a:off x="6451519" y="6011929"/>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Q3</a:t>
            </a:r>
          </a:p>
        </p:txBody>
      </p:sp>
      <p:sp>
        <p:nvSpPr>
          <p:cNvPr id="41" name="Q2 timeline label">
            <a:extLst>
              <a:ext uri="{FF2B5EF4-FFF2-40B4-BE49-F238E27FC236}">
                <a16:creationId xmlns:a16="http://schemas.microsoft.com/office/drawing/2014/main" id="{A3B172FC-552E-4174-BD8E-966DAF6C97F8}"/>
              </a:ext>
            </a:extLst>
          </p:cNvPr>
          <p:cNvSpPr>
            <a:spLocks noGrp="1"/>
          </p:cNvSpPr>
          <p:nvPr>
            <p:ph type="body" sz="quarter" idx="19" hasCustomPrompt="1"/>
          </p:nvPr>
        </p:nvSpPr>
        <p:spPr>
          <a:xfrm>
            <a:off x="3608204" y="6011929"/>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Q2</a:t>
            </a:r>
          </a:p>
        </p:txBody>
      </p:sp>
      <p:sp>
        <p:nvSpPr>
          <p:cNvPr id="7" name="Q1 timeline label">
            <a:extLst>
              <a:ext uri="{FF2B5EF4-FFF2-40B4-BE49-F238E27FC236}">
                <a16:creationId xmlns:a16="http://schemas.microsoft.com/office/drawing/2014/main" id="{7AFD6A6A-072F-4DD5-AB30-778CA3D99BE0}"/>
              </a:ext>
            </a:extLst>
          </p:cNvPr>
          <p:cNvSpPr>
            <a:spLocks noGrp="1"/>
          </p:cNvSpPr>
          <p:nvPr>
            <p:ph type="body" sz="quarter" idx="18" hasCustomPrompt="1"/>
          </p:nvPr>
        </p:nvSpPr>
        <p:spPr>
          <a:xfrm>
            <a:off x="766409" y="6011929"/>
            <a:ext cx="931863" cy="400050"/>
          </a:xfrm>
          <a:prstGeom prst="rect">
            <a:avLst/>
          </a:prstGeom>
        </p:spPr>
        <p:txBody>
          <a:bodyPr lIns="0" tIns="0" rIns="0" bIns="0" anchor="t" anchorCtr="0"/>
          <a:lstStyle>
            <a:lvl1pPr marL="0" indent="0" algn="l">
              <a:spcBef>
                <a:spcPts val="0"/>
              </a:spcBef>
              <a:buNone/>
              <a:defRPr sz="2000" b="1">
                <a:solidFill>
                  <a:srgbClr val="0078D4"/>
                </a:solidFill>
                <a:latin typeface="Segoe UI" panose="020B0502040204020203" pitchFamily="34" charset="0"/>
                <a:cs typeface="Segoe UI" panose="020B0502040204020203" pitchFamily="34" charset="0"/>
              </a:defRPr>
            </a:lvl1pPr>
          </a:lstStyle>
          <a:p>
            <a:pPr lvl="0"/>
            <a:r>
              <a:rPr lang="en-US"/>
              <a:t>Q1</a:t>
            </a:r>
          </a:p>
        </p:txBody>
      </p:sp>
      <p:sp>
        <p:nvSpPr>
          <p:cNvPr id="38" name="Q4 description/list">
            <a:extLst>
              <a:ext uri="{FF2B5EF4-FFF2-40B4-BE49-F238E27FC236}">
                <a16:creationId xmlns:a16="http://schemas.microsoft.com/office/drawing/2014/main" id="{AB6C4BE9-EB13-43EF-B5E2-D2FD677BBD08}"/>
              </a:ext>
            </a:extLst>
          </p:cNvPr>
          <p:cNvSpPr>
            <a:spLocks noGrp="1"/>
          </p:cNvSpPr>
          <p:nvPr>
            <p:ph type="body" sz="quarter" idx="17" hasCustomPrompt="1"/>
          </p:nvPr>
        </p:nvSpPr>
        <p:spPr>
          <a:xfrm>
            <a:off x="9306785" y="1943778"/>
            <a:ext cx="2286000" cy="2028147"/>
          </a:xfrm>
          <a:prstGeom prst="rect">
            <a:avLst/>
          </a:prstGeom>
        </p:spPr>
        <p:txBody>
          <a:bodyPr lIns="0" tIns="0" rIns="0" bIns="0" anchor="t" anchorCtr="0"/>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5" name="Q4 heading">
            <a:extLst>
              <a:ext uri="{FF2B5EF4-FFF2-40B4-BE49-F238E27FC236}">
                <a16:creationId xmlns:a16="http://schemas.microsoft.com/office/drawing/2014/main" id="{061628CA-0505-44E0-9535-0BA45609955D}"/>
              </a:ext>
            </a:extLst>
          </p:cNvPr>
          <p:cNvSpPr>
            <a:spLocks noGrp="1"/>
          </p:cNvSpPr>
          <p:nvPr>
            <p:ph type="body" sz="quarter" idx="13" hasCustomPrompt="1"/>
          </p:nvPr>
        </p:nvSpPr>
        <p:spPr>
          <a:xfrm>
            <a:off x="9306785" y="1425507"/>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61" name="Q4 timeline marker">
            <a:extLst>
              <a:ext uri="{FF2B5EF4-FFF2-40B4-BE49-F238E27FC236}">
                <a16:creationId xmlns:a16="http://schemas.microsoft.com/office/drawing/2014/main" id="{9F6A7C4A-9D14-E64E-9145-E8E912C1A099}"/>
              </a:ext>
              <a:ext uri="{C183D7F6-B498-43B3-948B-1728B52AA6E4}">
                <adec:decorative xmlns:adec="http://schemas.microsoft.com/office/drawing/2017/decorative" val="1"/>
              </a:ext>
            </a:extLst>
          </p:cNvPr>
          <p:cNvSpPr/>
          <p:nvPr userDrawn="1"/>
        </p:nvSpPr>
        <p:spPr>
          <a:xfrm>
            <a:off x="9076680" y="4429728"/>
            <a:ext cx="114581" cy="114581"/>
          </a:xfrm>
          <a:prstGeom prst="ellipse">
            <a:avLst/>
          </a:prstGeom>
          <a:solidFill>
            <a:srgbClr val="FFFFFF"/>
          </a:solidFill>
          <a:ln w="6350" cap="flat" cmpd="sng" algn="ctr">
            <a:noFill/>
            <a:prstDash val="solid"/>
            <a:miter lim="800000"/>
          </a:ln>
          <a:effectLst/>
        </p:spPr>
        <p:txBody>
          <a:bodyPr lIns="0" tIns="0" rIns="0" bIns="0" rtlCol="0" anchor="t" anchorCtr="0"/>
          <a:lstStyle/>
          <a:p>
            <a:pPr marL="0" marR="0" lvl="0" indent="0" algn="l"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4" name="Straight Connector 23">
            <a:extLst>
              <a:ext uri="{FF2B5EF4-FFF2-40B4-BE49-F238E27FC236}">
                <a16:creationId xmlns:a16="http://schemas.microsoft.com/office/drawing/2014/main" id="{DB22BBDF-C59B-DB4F-8559-70AE54A557D7}"/>
              </a:ext>
              <a:ext uri="{C183D7F6-B498-43B3-948B-1728B52AA6E4}">
                <adec:decorative xmlns:adec="http://schemas.microsoft.com/office/drawing/2017/decorative" val="1"/>
              </a:ext>
            </a:extLst>
          </p:cNvPr>
          <p:cNvCxnSpPr>
            <a:cxnSpLocks/>
          </p:cNvCxnSpPr>
          <p:nvPr userDrawn="1"/>
        </p:nvCxnSpPr>
        <p:spPr>
          <a:xfrm>
            <a:off x="9133969" y="1742677"/>
            <a:ext cx="0" cy="4572000"/>
          </a:xfrm>
          <a:prstGeom prst="line">
            <a:avLst/>
          </a:prstGeom>
          <a:noFill/>
          <a:ln w="12700" cap="flat" cmpd="sng" algn="ctr">
            <a:solidFill>
              <a:srgbClr val="525252"/>
            </a:solidFill>
            <a:prstDash val="sysDash"/>
            <a:miter lim="800000"/>
          </a:ln>
          <a:effectLst/>
        </p:spPr>
      </p:cxnSp>
      <p:sp>
        <p:nvSpPr>
          <p:cNvPr id="65" name="Q4 timeline marker">
            <a:extLst>
              <a:ext uri="{FF2B5EF4-FFF2-40B4-BE49-F238E27FC236}">
                <a16:creationId xmlns:a16="http://schemas.microsoft.com/office/drawing/2014/main" id="{6BB1AE3C-7E21-8945-886F-CF78A311690B}"/>
              </a:ext>
              <a:ext uri="{C183D7F6-B498-43B3-948B-1728B52AA6E4}">
                <adec:decorative xmlns:adec="http://schemas.microsoft.com/office/drawing/2017/decorative" val="1"/>
              </a:ext>
            </a:extLst>
          </p:cNvPr>
          <p:cNvSpPr/>
          <p:nvPr userDrawn="1"/>
        </p:nvSpPr>
        <p:spPr bwMode="auto">
          <a:xfrm>
            <a:off x="9028425" y="1489194"/>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7" name="Q3 description/list">
            <a:extLst>
              <a:ext uri="{FF2B5EF4-FFF2-40B4-BE49-F238E27FC236}">
                <a16:creationId xmlns:a16="http://schemas.microsoft.com/office/drawing/2014/main" id="{4A626832-E7D4-41D4-BF52-C8D15B38AC74}"/>
              </a:ext>
            </a:extLst>
          </p:cNvPr>
          <p:cNvSpPr>
            <a:spLocks noGrp="1"/>
          </p:cNvSpPr>
          <p:nvPr>
            <p:ph type="body" sz="quarter" idx="16" hasCustomPrompt="1"/>
          </p:nvPr>
        </p:nvSpPr>
        <p:spPr>
          <a:xfrm>
            <a:off x="6451518" y="1943778"/>
            <a:ext cx="2277337" cy="2028147"/>
          </a:xfrm>
          <a:prstGeom prst="rect">
            <a:avLst/>
          </a:prstGeom>
        </p:spPr>
        <p:txBody>
          <a:bodyPr lIns="0" tIns="0" rIns="0" bIns="0" anchor="t" anchorCtr="0"/>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4" name="Q3 heading">
            <a:extLst>
              <a:ext uri="{FF2B5EF4-FFF2-40B4-BE49-F238E27FC236}">
                <a16:creationId xmlns:a16="http://schemas.microsoft.com/office/drawing/2014/main" id="{14A1BE39-21C2-48EB-A77B-FAC0C00C3A5C}"/>
              </a:ext>
            </a:extLst>
          </p:cNvPr>
          <p:cNvSpPr>
            <a:spLocks noGrp="1"/>
          </p:cNvSpPr>
          <p:nvPr>
            <p:ph type="body" sz="quarter" idx="12" hasCustomPrompt="1"/>
          </p:nvPr>
        </p:nvSpPr>
        <p:spPr>
          <a:xfrm>
            <a:off x="6451518" y="1425507"/>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60" name="Q3 timeline marker">
            <a:extLst>
              <a:ext uri="{FF2B5EF4-FFF2-40B4-BE49-F238E27FC236}">
                <a16:creationId xmlns:a16="http://schemas.microsoft.com/office/drawing/2014/main" id="{C836C8E7-658A-434E-BF88-3EA004D55B4A}"/>
              </a:ext>
              <a:ext uri="{C183D7F6-B498-43B3-948B-1728B52AA6E4}">
                <adec:decorative xmlns:adec="http://schemas.microsoft.com/office/drawing/2017/decorative" val="1"/>
              </a:ext>
            </a:extLst>
          </p:cNvPr>
          <p:cNvSpPr/>
          <p:nvPr userDrawn="1"/>
        </p:nvSpPr>
        <p:spPr>
          <a:xfrm>
            <a:off x="6224298" y="4429728"/>
            <a:ext cx="114581" cy="114581"/>
          </a:xfrm>
          <a:prstGeom prst="ellipse">
            <a:avLst/>
          </a:prstGeom>
          <a:solidFill>
            <a:srgbClr val="FFFFFF"/>
          </a:solidFill>
          <a:ln w="6350" cap="flat" cmpd="sng" algn="ctr">
            <a:noFill/>
            <a:prstDash val="solid"/>
            <a:miter lim="800000"/>
          </a:ln>
          <a:effectLst/>
        </p:spPr>
        <p:txBody>
          <a:bodyPr lIns="0" tIns="0" rIns="0" bIns="0" rtlCol="0" anchor="t" anchorCtr="0"/>
          <a:lstStyle/>
          <a:p>
            <a:pPr marL="0" marR="0" lvl="0" indent="0" algn="l"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5" name="Straight Connector 24">
            <a:extLst>
              <a:ext uri="{FF2B5EF4-FFF2-40B4-BE49-F238E27FC236}">
                <a16:creationId xmlns:a16="http://schemas.microsoft.com/office/drawing/2014/main" id="{7A9885FA-4CEF-EF40-AB58-3D76B14DF0CE}"/>
              </a:ext>
              <a:ext uri="{C183D7F6-B498-43B3-948B-1728B52AA6E4}">
                <adec:decorative xmlns:adec="http://schemas.microsoft.com/office/drawing/2017/decorative" val="1"/>
              </a:ext>
            </a:extLst>
          </p:cNvPr>
          <p:cNvCxnSpPr>
            <a:cxnSpLocks/>
          </p:cNvCxnSpPr>
          <p:nvPr userDrawn="1"/>
        </p:nvCxnSpPr>
        <p:spPr>
          <a:xfrm>
            <a:off x="6279842" y="1742677"/>
            <a:ext cx="0" cy="4572000"/>
          </a:xfrm>
          <a:prstGeom prst="line">
            <a:avLst/>
          </a:prstGeom>
          <a:noFill/>
          <a:ln w="12700" cap="flat" cmpd="sng" algn="ctr">
            <a:solidFill>
              <a:srgbClr val="525252"/>
            </a:solidFill>
            <a:prstDash val="sysDash"/>
            <a:miter lim="800000"/>
          </a:ln>
          <a:effectLst/>
        </p:spPr>
      </p:cxnSp>
      <p:sp>
        <p:nvSpPr>
          <p:cNvPr id="64" name="Q3 timeline marker">
            <a:extLst>
              <a:ext uri="{FF2B5EF4-FFF2-40B4-BE49-F238E27FC236}">
                <a16:creationId xmlns:a16="http://schemas.microsoft.com/office/drawing/2014/main" id="{2F425B69-E196-5A43-B35C-13694510C3F9}"/>
              </a:ext>
              <a:ext uri="{C183D7F6-B498-43B3-948B-1728B52AA6E4}">
                <adec:decorative xmlns:adec="http://schemas.microsoft.com/office/drawing/2017/decorative" val="1"/>
              </a:ext>
            </a:extLst>
          </p:cNvPr>
          <p:cNvSpPr/>
          <p:nvPr userDrawn="1"/>
        </p:nvSpPr>
        <p:spPr bwMode="auto">
          <a:xfrm>
            <a:off x="6174158" y="1489194"/>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36" name="Q2 description/list">
            <a:extLst>
              <a:ext uri="{FF2B5EF4-FFF2-40B4-BE49-F238E27FC236}">
                <a16:creationId xmlns:a16="http://schemas.microsoft.com/office/drawing/2014/main" id="{AF4BFE35-6C92-44FE-9F3B-A3302FF8C8FD}"/>
              </a:ext>
            </a:extLst>
          </p:cNvPr>
          <p:cNvSpPr>
            <a:spLocks noGrp="1"/>
          </p:cNvSpPr>
          <p:nvPr>
            <p:ph type="body" sz="quarter" idx="15" hasCustomPrompt="1"/>
          </p:nvPr>
        </p:nvSpPr>
        <p:spPr>
          <a:xfrm>
            <a:off x="3608204" y="1943778"/>
            <a:ext cx="2295809" cy="2028147"/>
          </a:xfrm>
          <a:prstGeom prst="rect">
            <a:avLst/>
          </a:prstGeom>
        </p:spPr>
        <p:txBody>
          <a:bodyPr lIns="0" tIns="0" rIns="0" bIns="0" anchor="t" anchorCtr="0"/>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3" name="Q2 heading">
            <a:extLst>
              <a:ext uri="{FF2B5EF4-FFF2-40B4-BE49-F238E27FC236}">
                <a16:creationId xmlns:a16="http://schemas.microsoft.com/office/drawing/2014/main" id="{15A91C17-CF4F-4A90-8D55-5458C7AF8A77}"/>
              </a:ext>
            </a:extLst>
          </p:cNvPr>
          <p:cNvSpPr>
            <a:spLocks noGrp="1"/>
          </p:cNvSpPr>
          <p:nvPr>
            <p:ph type="body" sz="quarter" idx="11" hasCustomPrompt="1"/>
          </p:nvPr>
        </p:nvSpPr>
        <p:spPr>
          <a:xfrm>
            <a:off x="3608203" y="1425507"/>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59" name="Q2 timeline marker">
            <a:extLst>
              <a:ext uri="{FF2B5EF4-FFF2-40B4-BE49-F238E27FC236}">
                <a16:creationId xmlns:a16="http://schemas.microsoft.com/office/drawing/2014/main" id="{745FC29D-A112-2E49-82C9-3CE9D4F6EDE8}"/>
              </a:ext>
              <a:ext uri="{C183D7F6-B498-43B3-948B-1728B52AA6E4}">
                <adec:decorative xmlns:adec="http://schemas.microsoft.com/office/drawing/2017/decorative" val="1"/>
              </a:ext>
            </a:extLst>
          </p:cNvPr>
          <p:cNvSpPr/>
          <p:nvPr userDrawn="1"/>
        </p:nvSpPr>
        <p:spPr>
          <a:xfrm>
            <a:off x="3383391" y="4429728"/>
            <a:ext cx="114581" cy="114581"/>
          </a:xfrm>
          <a:prstGeom prst="ellipse">
            <a:avLst/>
          </a:prstGeom>
          <a:solidFill>
            <a:srgbClr val="FFFFFF"/>
          </a:solidFill>
          <a:ln w="6350" cap="flat" cmpd="sng" algn="ctr">
            <a:noFill/>
            <a:prstDash val="solid"/>
            <a:miter lim="800000"/>
          </a:ln>
          <a:effectLst/>
        </p:spPr>
        <p:txBody>
          <a:bodyPr lIns="0" tIns="0" rIns="0" bIns="0" rtlCol="0" anchor="t" anchorCtr="0"/>
          <a:lstStyle/>
          <a:p>
            <a:pPr marL="0" marR="0" lvl="0" indent="0" algn="l"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6" name="Straight Connector 25">
            <a:extLst>
              <a:ext uri="{FF2B5EF4-FFF2-40B4-BE49-F238E27FC236}">
                <a16:creationId xmlns:a16="http://schemas.microsoft.com/office/drawing/2014/main" id="{6F80C076-9789-A443-9E4F-FE79441F48EE}"/>
              </a:ext>
              <a:ext uri="{C183D7F6-B498-43B3-948B-1728B52AA6E4}">
                <adec:decorative xmlns:adec="http://schemas.microsoft.com/office/drawing/2017/decorative" val="1"/>
              </a:ext>
            </a:extLst>
          </p:cNvPr>
          <p:cNvCxnSpPr>
            <a:cxnSpLocks/>
          </p:cNvCxnSpPr>
          <p:nvPr userDrawn="1"/>
        </p:nvCxnSpPr>
        <p:spPr>
          <a:xfrm>
            <a:off x="3433386" y="1742677"/>
            <a:ext cx="0" cy="4572866"/>
          </a:xfrm>
          <a:prstGeom prst="line">
            <a:avLst/>
          </a:prstGeom>
          <a:noFill/>
          <a:ln w="12700" cap="flat" cmpd="sng" algn="ctr">
            <a:solidFill>
              <a:srgbClr val="525252"/>
            </a:solidFill>
            <a:prstDash val="sysDash"/>
            <a:miter lim="800000"/>
          </a:ln>
          <a:effectLst/>
        </p:spPr>
      </p:cxnSp>
      <p:sp>
        <p:nvSpPr>
          <p:cNvPr id="63" name="Q2 timeline marker">
            <a:extLst>
              <a:ext uri="{FF2B5EF4-FFF2-40B4-BE49-F238E27FC236}">
                <a16:creationId xmlns:a16="http://schemas.microsoft.com/office/drawing/2014/main" id="{33E97502-D520-8C4A-96E6-ED15146EB9F2}"/>
              </a:ext>
              <a:ext uri="{C183D7F6-B498-43B3-948B-1728B52AA6E4}">
                <adec:decorative xmlns:adec="http://schemas.microsoft.com/office/drawing/2017/decorative" val="1"/>
              </a:ext>
            </a:extLst>
          </p:cNvPr>
          <p:cNvSpPr/>
          <p:nvPr userDrawn="1"/>
        </p:nvSpPr>
        <p:spPr bwMode="auto">
          <a:xfrm>
            <a:off x="3334107" y="1489194"/>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5" name="Q1 description/list">
            <a:extLst>
              <a:ext uri="{FF2B5EF4-FFF2-40B4-BE49-F238E27FC236}">
                <a16:creationId xmlns:a16="http://schemas.microsoft.com/office/drawing/2014/main" id="{42D09448-292C-4614-BF61-458AC5925457}"/>
              </a:ext>
            </a:extLst>
          </p:cNvPr>
          <p:cNvSpPr>
            <a:spLocks noGrp="1"/>
          </p:cNvSpPr>
          <p:nvPr>
            <p:ph type="body" sz="quarter" idx="14" hasCustomPrompt="1"/>
          </p:nvPr>
        </p:nvSpPr>
        <p:spPr>
          <a:xfrm>
            <a:off x="766408" y="1943778"/>
            <a:ext cx="2286000" cy="2028147"/>
          </a:xfrm>
          <a:prstGeom prst="rect">
            <a:avLst/>
          </a:prstGeom>
        </p:spPr>
        <p:txBody>
          <a:bodyPr lIns="0" tIns="0" rIns="0" bIns="0" anchor="t" anchorCtr="0"/>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a:solidFill>
                  <a:srgbClr val="0078D4"/>
                </a:solidFill>
                <a:latin typeface="Segoe UI" panose="020B0502040204020203" pitchFamily="34" charset="0"/>
                <a:cs typeface="Segoe UI" panose="020B0502040204020203" pitchFamily="34" charset="0"/>
              </a:defRPr>
            </a:lvl1pPr>
          </a:lstStyle>
          <a:p>
            <a:pPr lvl="0"/>
            <a:r>
              <a:rPr lang="en-US"/>
              <a:t>Add engagement item(s)</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Add engagement item(s)</a:t>
            </a:r>
          </a:p>
          <a:p>
            <a:pPr lvl="0"/>
            <a:endParaRPr lang="en-US"/>
          </a:p>
        </p:txBody>
      </p:sp>
      <p:sp>
        <p:nvSpPr>
          <p:cNvPr id="3" name="Q1 heading">
            <a:extLst>
              <a:ext uri="{FF2B5EF4-FFF2-40B4-BE49-F238E27FC236}">
                <a16:creationId xmlns:a16="http://schemas.microsoft.com/office/drawing/2014/main" id="{FC634CDD-1C38-4DE7-8ACB-15F737AC1A61}"/>
              </a:ext>
            </a:extLst>
          </p:cNvPr>
          <p:cNvSpPr>
            <a:spLocks noGrp="1"/>
          </p:cNvSpPr>
          <p:nvPr>
            <p:ph type="body" sz="quarter" idx="10" hasCustomPrompt="1"/>
          </p:nvPr>
        </p:nvSpPr>
        <p:spPr>
          <a:xfrm>
            <a:off x="766408" y="1425507"/>
            <a:ext cx="2286000" cy="317171"/>
          </a:xfrm>
          <a:prstGeom prst="rect">
            <a:avLst/>
          </a:prstGeom>
        </p:spPr>
        <p:txBody>
          <a:bodyPr lIns="0" tIns="0" rIns="0" bIns="0" anchor="t" anchorCtr="0"/>
          <a:lstStyle>
            <a:lvl1pPr marL="0" indent="0" algn="l">
              <a:buNone/>
              <a:defRPr sz="2000">
                <a:solidFill>
                  <a:srgbClr val="1A1A1A"/>
                </a:solidFill>
                <a:latin typeface="+mj-lt"/>
              </a:defRPr>
            </a:lvl1pPr>
          </a:lstStyle>
          <a:p>
            <a:pPr lvl="0"/>
            <a:r>
              <a:rPr lang="en-US"/>
              <a:t>Heading</a:t>
            </a:r>
          </a:p>
        </p:txBody>
      </p:sp>
      <p:sp>
        <p:nvSpPr>
          <p:cNvPr id="58" name="Q1 timeline marker">
            <a:extLst>
              <a:ext uri="{FF2B5EF4-FFF2-40B4-BE49-F238E27FC236}">
                <a16:creationId xmlns:a16="http://schemas.microsoft.com/office/drawing/2014/main" id="{A322E274-FF02-C849-9A91-09E1C7D40AF0}"/>
              </a:ext>
              <a:ext uri="{C183D7F6-B498-43B3-948B-1728B52AA6E4}">
                <adec:decorative xmlns:adec="http://schemas.microsoft.com/office/drawing/2017/decorative" val="1"/>
              </a:ext>
            </a:extLst>
          </p:cNvPr>
          <p:cNvSpPr/>
          <p:nvPr userDrawn="1"/>
        </p:nvSpPr>
        <p:spPr>
          <a:xfrm>
            <a:off x="533903" y="4429728"/>
            <a:ext cx="114581" cy="114581"/>
          </a:xfrm>
          <a:prstGeom prst="ellipse">
            <a:avLst/>
          </a:prstGeom>
          <a:solidFill>
            <a:srgbClr val="FFFFFF"/>
          </a:solidFill>
          <a:ln w="12700" cap="flat" cmpd="sng" algn="ctr">
            <a:solidFill>
              <a:srgbClr val="0078D4"/>
            </a:solidFill>
            <a:prstDash val="solid"/>
            <a:miter lim="800000"/>
          </a:ln>
          <a:effectLst/>
        </p:spPr>
        <p:txBody>
          <a:bodyPr rtlCol="0" anchor="ctr"/>
          <a:lstStyle/>
          <a:p>
            <a:pPr marL="0" marR="0" lvl="0" indent="0" algn="ctr" defTabSz="778919" eaLnBrk="1" fontAlgn="auto" latinLnBrk="0" hangingPunct="1">
              <a:lnSpc>
                <a:spcPct val="100000"/>
              </a:lnSpc>
              <a:spcBef>
                <a:spcPts val="0"/>
              </a:spcBef>
              <a:spcAft>
                <a:spcPts val="0"/>
              </a:spcAft>
              <a:buClrTx/>
              <a:buSzTx/>
              <a:buFontTx/>
              <a:buNone/>
              <a:tabLst/>
              <a:defRPr/>
            </a:pPr>
            <a:endParaRPr kumimoji="0" lang="es-DO" sz="1534" b="0" i="0" u="none" strike="noStrike" kern="0" cap="none" spc="0" normalizeH="0" baseline="0" noProof="0">
              <a:ln>
                <a:noFill/>
              </a:ln>
              <a:solidFill>
                <a:srgbClr val="000000"/>
              </a:solidFill>
              <a:effectLst/>
              <a:uLnTx/>
              <a:uFillTx/>
              <a:latin typeface="Arial"/>
              <a:ea typeface="+mn-ea"/>
              <a:cs typeface="+mn-cs"/>
            </a:endParaRPr>
          </a:p>
        </p:txBody>
      </p:sp>
      <p:cxnSp>
        <p:nvCxnSpPr>
          <p:cNvPr id="27" name="Straight Connector 26">
            <a:extLst>
              <a:ext uri="{FF2B5EF4-FFF2-40B4-BE49-F238E27FC236}">
                <a16:creationId xmlns:a16="http://schemas.microsoft.com/office/drawing/2014/main" id="{30C1507D-A461-4A45-8F42-53912696176A}"/>
              </a:ext>
              <a:ext uri="{C183D7F6-B498-43B3-948B-1728B52AA6E4}">
                <adec:decorative xmlns:adec="http://schemas.microsoft.com/office/drawing/2017/decorative" val="1"/>
              </a:ext>
            </a:extLst>
          </p:cNvPr>
          <p:cNvCxnSpPr>
            <a:cxnSpLocks/>
          </p:cNvCxnSpPr>
          <p:nvPr userDrawn="1"/>
        </p:nvCxnSpPr>
        <p:spPr>
          <a:xfrm>
            <a:off x="590450" y="1742677"/>
            <a:ext cx="0" cy="4572000"/>
          </a:xfrm>
          <a:prstGeom prst="line">
            <a:avLst/>
          </a:prstGeom>
          <a:noFill/>
          <a:ln w="12700" cap="flat" cmpd="sng" algn="ctr">
            <a:solidFill>
              <a:srgbClr val="525252"/>
            </a:solidFill>
            <a:prstDash val="sysDash"/>
            <a:miter lim="800000"/>
          </a:ln>
          <a:effectLst/>
        </p:spPr>
      </p:cxnSp>
      <p:sp>
        <p:nvSpPr>
          <p:cNvPr id="62" name="Q1 timeline marker">
            <a:extLst>
              <a:ext uri="{FF2B5EF4-FFF2-40B4-BE49-F238E27FC236}">
                <a16:creationId xmlns:a16="http://schemas.microsoft.com/office/drawing/2014/main" id="{0E17519E-861E-3B43-8273-A9CA8B99F9E5}"/>
              </a:ext>
              <a:ext uri="{C183D7F6-B498-43B3-948B-1728B52AA6E4}">
                <adec:decorative xmlns:adec="http://schemas.microsoft.com/office/drawing/2017/decorative" val="1"/>
              </a:ext>
            </a:extLst>
          </p:cNvPr>
          <p:cNvSpPr/>
          <p:nvPr userDrawn="1"/>
        </p:nvSpPr>
        <p:spPr bwMode="auto">
          <a:xfrm>
            <a:off x="483224" y="1489194"/>
            <a:ext cx="214452" cy="2144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s-DO" sz="2000">
              <a:gradFill>
                <a:gsLst>
                  <a:gs pos="0">
                    <a:srgbClr val="FFFFFF"/>
                  </a:gs>
                  <a:gs pos="100000">
                    <a:srgbClr val="FFFFFF"/>
                  </a:gs>
                </a:gsLst>
                <a:lin ang="5400000" scaled="0"/>
              </a:gradFill>
              <a:ea typeface="Segoe UI" pitchFamily="34" charset="0"/>
              <a:cs typeface="Segoe UI" pitchFamily="34" charset="0"/>
            </a:endParaRPr>
          </a:p>
        </p:txBody>
      </p:sp>
      <p:sp>
        <p:nvSpPr>
          <p:cNvPr id="29" name="Timeline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(1) (quarterly)</a:t>
            </a:r>
          </a:p>
        </p:txBody>
      </p:sp>
    </p:spTree>
    <p:extLst>
      <p:ext uri="{BB962C8B-B14F-4D97-AF65-F5344CB8AC3E}">
        <p14:creationId xmlns:p14="http://schemas.microsoft.com/office/powerpoint/2010/main" val="79986320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29" name="Timeframe/duration">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587070" y="5826003"/>
            <a:ext cx="11014380" cy="454532"/>
          </a:xfrm>
          <a:prstGeom prst="rect">
            <a:avLst/>
          </a:prstGeom>
          <a:solidFill>
            <a:srgbClr val="002050"/>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
        <p:nvSpPr>
          <p:cNvPr id="3" name="heading row background box, dark blue">
            <a:extLst>
              <a:ext uri="{FF2B5EF4-FFF2-40B4-BE49-F238E27FC236}">
                <a16:creationId xmlns:a16="http://schemas.microsoft.com/office/drawing/2014/main" id="{6E1E9E47-0F58-224D-A6F7-FD193AC74290}"/>
              </a:ext>
              <a:ext uri="{C183D7F6-B498-43B3-948B-1728B52AA6E4}">
                <adec:decorative xmlns:adec="http://schemas.microsoft.com/office/drawing/2017/decorative" val="1"/>
              </a:ext>
            </a:extLst>
          </p:cNvPr>
          <p:cNvSpPr/>
          <p:nvPr userDrawn="1"/>
        </p:nvSpPr>
        <p:spPr bwMode="auto">
          <a:xfrm>
            <a:off x="587070" y="1721208"/>
            <a:ext cx="11005236" cy="79162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en-US" sz="14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Step 5 description/list">
            <a:extLst>
              <a:ext uri="{FF2B5EF4-FFF2-40B4-BE49-F238E27FC236}">
                <a16:creationId xmlns:a16="http://schemas.microsoft.com/office/drawing/2014/main" id="{298E529E-B650-4213-AB4F-E510693BC23F}"/>
              </a:ext>
            </a:extLst>
          </p:cNvPr>
          <p:cNvSpPr>
            <a:spLocks noGrp="1"/>
          </p:cNvSpPr>
          <p:nvPr>
            <p:ph type="body" sz="quarter" idx="19"/>
          </p:nvPr>
        </p:nvSpPr>
        <p:spPr>
          <a:xfrm>
            <a:off x="9593666" y="3054125"/>
            <a:ext cx="2011680" cy="2514600"/>
          </a:xfrm>
          <a:prstGeom prst="rect">
            <a:avLst/>
          </a:prstGeom>
          <a:solidFill>
            <a:srgbClr val="D2D2D2"/>
          </a:solidFill>
        </p:spPr>
        <p:txBody>
          <a:bodyPr lIns="182880" rIns="182880"/>
          <a:lstStyle>
            <a:lvl1pPr marL="169830" indent="-169830">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1" name="Step 5 heading">
            <a:extLst>
              <a:ext uri="{FF2B5EF4-FFF2-40B4-BE49-F238E27FC236}">
                <a16:creationId xmlns:a16="http://schemas.microsoft.com/office/drawing/2014/main" id="{3A278F19-8416-48D0-87CC-7C2375219C69}"/>
              </a:ext>
            </a:extLst>
          </p:cNvPr>
          <p:cNvSpPr>
            <a:spLocks noGrp="1"/>
          </p:cNvSpPr>
          <p:nvPr>
            <p:ph type="body" sz="quarter" idx="14" hasCustomPrompt="1"/>
          </p:nvPr>
        </p:nvSpPr>
        <p:spPr>
          <a:xfrm>
            <a:off x="9593666" y="1431218"/>
            <a:ext cx="201168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five</a:t>
            </a:r>
          </a:p>
        </p:txBody>
      </p:sp>
      <p:sp>
        <p:nvSpPr>
          <p:cNvPr id="26" name="Step 4 description/list">
            <a:extLst>
              <a:ext uri="{FF2B5EF4-FFF2-40B4-BE49-F238E27FC236}">
                <a16:creationId xmlns:a16="http://schemas.microsoft.com/office/drawing/2014/main" id="{7EE8B4C7-3B38-406C-B647-20DC5239B3C6}"/>
              </a:ext>
            </a:extLst>
          </p:cNvPr>
          <p:cNvSpPr>
            <a:spLocks noGrp="1"/>
          </p:cNvSpPr>
          <p:nvPr>
            <p:ph type="body" sz="quarter" idx="18"/>
          </p:nvPr>
        </p:nvSpPr>
        <p:spPr>
          <a:xfrm>
            <a:off x="7342017" y="3054125"/>
            <a:ext cx="2011680" cy="2514600"/>
          </a:xfrm>
          <a:prstGeom prst="rect">
            <a:avLst/>
          </a:prstGeom>
          <a:solidFill>
            <a:srgbClr val="D2D2D2"/>
          </a:solidFill>
        </p:spPr>
        <p:txBody>
          <a:bodyPr lIns="182880" rIns="182880"/>
          <a:lstStyle>
            <a:lvl1pPr marL="169830" indent="-169830">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0" name="Step 4 heading">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7342017" y="1431218"/>
            <a:ext cx="201168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5" name="Step 3 description/list">
            <a:extLst>
              <a:ext uri="{FF2B5EF4-FFF2-40B4-BE49-F238E27FC236}">
                <a16:creationId xmlns:a16="http://schemas.microsoft.com/office/drawing/2014/main" id="{00100D4B-9E6F-4267-BDD7-A23E0D6E6AD1}"/>
              </a:ext>
            </a:extLst>
          </p:cNvPr>
          <p:cNvSpPr>
            <a:spLocks noGrp="1"/>
          </p:cNvSpPr>
          <p:nvPr>
            <p:ph type="body" sz="quarter" idx="17"/>
          </p:nvPr>
        </p:nvSpPr>
        <p:spPr>
          <a:xfrm>
            <a:off x="5090368" y="3054125"/>
            <a:ext cx="2011680" cy="2514600"/>
          </a:xfrm>
          <a:prstGeom prst="rect">
            <a:avLst/>
          </a:prstGeom>
          <a:solidFill>
            <a:srgbClr val="D2D2D2"/>
          </a:solidFill>
        </p:spPr>
        <p:txBody>
          <a:bodyPr lIns="182880" rIns="182880"/>
          <a:lstStyle>
            <a:lvl1pPr marL="169830" indent="-169830">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19" name="Step 3 heading">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5090368" y="1431218"/>
            <a:ext cx="201168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4" name="Step 2 description/list">
            <a:extLst>
              <a:ext uri="{FF2B5EF4-FFF2-40B4-BE49-F238E27FC236}">
                <a16:creationId xmlns:a16="http://schemas.microsoft.com/office/drawing/2014/main" id="{6ECDCA7E-FDC2-485C-BB40-D6694605F424}"/>
              </a:ext>
            </a:extLst>
          </p:cNvPr>
          <p:cNvSpPr>
            <a:spLocks noGrp="1"/>
          </p:cNvSpPr>
          <p:nvPr>
            <p:ph type="body" sz="quarter" idx="16"/>
          </p:nvPr>
        </p:nvSpPr>
        <p:spPr>
          <a:xfrm>
            <a:off x="2838719" y="3054125"/>
            <a:ext cx="2011680" cy="2514600"/>
          </a:xfrm>
          <a:prstGeom prst="rect">
            <a:avLst/>
          </a:prstGeom>
          <a:solidFill>
            <a:srgbClr val="D2D2D2"/>
          </a:solidFill>
        </p:spPr>
        <p:txBody>
          <a:bodyPr lIns="182880" rIns="182880"/>
          <a:lstStyle>
            <a:lvl1pPr marL="169830" indent="-169830">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18" name="Step 2 heading">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2838719" y="1431218"/>
            <a:ext cx="201168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6" name="Step 1 description/list">
            <a:extLst>
              <a:ext uri="{FF2B5EF4-FFF2-40B4-BE49-F238E27FC236}">
                <a16:creationId xmlns:a16="http://schemas.microsoft.com/office/drawing/2014/main" id="{6ECDCA7E-FDC2-485C-BB40-D6694605F424}"/>
              </a:ext>
            </a:extLst>
          </p:cNvPr>
          <p:cNvSpPr>
            <a:spLocks noGrp="1"/>
          </p:cNvSpPr>
          <p:nvPr>
            <p:ph type="body" sz="quarter" idx="21"/>
          </p:nvPr>
        </p:nvSpPr>
        <p:spPr>
          <a:xfrm>
            <a:off x="587070" y="3054125"/>
            <a:ext cx="2011680" cy="2514600"/>
          </a:xfrm>
          <a:prstGeom prst="rect">
            <a:avLst/>
          </a:prstGeom>
          <a:solidFill>
            <a:srgbClr val="D2D2D2"/>
          </a:solidFill>
        </p:spPr>
        <p:txBody>
          <a:bodyPr lIns="182880" rIns="182880"/>
          <a:lstStyle>
            <a:lvl1pPr marL="169830" indent="-169830">
              <a:defRPr sz="160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Edit Master text styles</a:t>
            </a:r>
          </a:p>
        </p:txBody>
      </p:sp>
      <p:sp>
        <p:nvSpPr>
          <p:cNvPr id="4" name="Step 1 heading">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587070" y="1431218"/>
            <a:ext cx="201168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5" name="Timeline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(2) (5 steps)</a:t>
            </a:r>
          </a:p>
        </p:txBody>
      </p:sp>
    </p:spTree>
    <p:extLst>
      <p:ext uri="{BB962C8B-B14F-4D97-AF65-F5344CB8AC3E}">
        <p14:creationId xmlns:p14="http://schemas.microsoft.com/office/powerpoint/2010/main" val="1914682812"/>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meline 2 (4 items)">
    <p:spTree>
      <p:nvGrpSpPr>
        <p:cNvPr id="1" name=""/>
        <p:cNvGrpSpPr/>
        <p:nvPr/>
      </p:nvGrpSpPr>
      <p:grpSpPr>
        <a:xfrm>
          <a:off x="0" y="0"/>
          <a:ext cx="0" cy="0"/>
          <a:chOff x="0" y="0"/>
          <a:chExt cx="0" cy="0"/>
        </a:xfrm>
      </p:grpSpPr>
      <p:sp>
        <p:nvSpPr>
          <p:cNvPr id="29" name="Timeframe/duration">
            <a:extLst>
              <a:ext uri="{FF2B5EF4-FFF2-40B4-BE49-F238E27FC236}">
                <a16:creationId xmlns:a16="http://schemas.microsoft.com/office/drawing/2014/main" id="{F35F8B11-F74A-4628-BD75-0AFF68B27B8E}"/>
              </a:ext>
            </a:extLst>
          </p:cNvPr>
          <p:cNvSpPr>
            <a:spLocks noGrp="1"/>
          </p:cNvSpPr>
          <p:nvPr>
            <p:ph type="body" sz="quarter" idx="20" hasCustomPrompt="1"/>
          </p:nvPr>
        </p:nvSpPr>
        <p:spPr>
          <a:xfrm>
            <a:off x="587070" y="5826003"/>
            <a:ext cx="11014380" cy="454532"/>
          </a:xfrm>
          <a:prstGeom prst="rect">
            <a:avLst/>
          </a:prstGeom>
          <a:solidFill>
            <a:srgbClr val="002050"/>
          </a:solidFill>
        </p:spPr>
        <p:txBody>
          <a:bodyPr anchor="ctr"/>
          <a:lstStyle>
            <a:lvl1pPr marL="0" indent="0" algn="ctr">
              <a:buNone/>
              <a:defRPr sz="2000">
                <a:solidFill>
                  <a:schemeClr val="bg1"/>
                </a:solidFill>
                <a:latin typeface="Segoe UI" panose="020B0502040204020203" pitchFamily="34" charset="0"/>
                <a:cs typeface="Segoe UI" panose="020B0502040204020203" pitchFamily="34" charset="0"/>
              </a:defRPr>
            </a:lvl1pPr>
          </a:lstStyle>
          <a:p>
            <a:pPr lvl="0"/>
            <a:r>
              <a:rPr lang="en-US"/>
              <a:t>insert time frame</a:t>
            </a:r>
          </a:p>
        </p:txBody>
      </p:sp>
      <p:sp>
        <p:nvSpPr>
          <p:cNvPr id="3" name="heading row background box, dark blue">
            <a:extLst>
              <a:ext uri="{FF2B5EF4-FFF2-40B4-BE49-F238E27FC236}">
                <a16:creationId xmlns:a16="http://schemas.microsoft.com/office/drawing/2014/main" id="{6E1E9E47-0F58-224D-A6F7-FD193AC74290}"/>
              </a:ext>
              <a:ext uri="{C183D7F6-B498-43B3-948B-1728B52AA6E4}">
                <adec:decorative xmlns:adec="http://schemas.microsoft.com/office/drawing/2017/decorative" val="1"/>
              </a:ext>
            </a:extLst>
          </p:cNvPr>
          <p:cNvSpPr/>
          <p:nvPr userDrawn="1"/>
        </p:nvSpPr>
        <p:spPr bwMode="auto">
          <a:xfrm>
            <a:off x="587070" y="1721208"/>
            <a:ext cx="11005236" cy="79162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algn="l" defTabSz="932293" fontAlgn="base">
              <a:spcBef>
                <a:spcPct val="0"/>
              </a:spcBef>
              <a:spcAft>
                <a:spcPct val="0"/>
              </a:spcAft>
            </a:pPr>
            <a:endParaRPr lang="en-US" sz="1400">
              <a:solidFill>
                <a:srgbClr val="1A1A1A"/>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Step 4 description/list">
            <a:extLst>
              <a:ext uri="{FF2B5EF4-FFF2-40B4-BE49-F238E27FC236}">
                <a16:creationId xmlns:a16="http://schemas.microsoft.com/office/drawing/2014/main" id="{7EE8B4C7-3B38-406C-B647-20DC5239B3C6}"/>
              </a:ext>
            </a:extLst>
          </p:cNvPr>
          <p:cNvSpPr>
            <a:spLocks noGrp="1"/>
          </p:cNvSpPr>
          <p:nvPr>
            <p:ph type="body" sz="quarter" idx="18"/>
          </p:nvPr>
        </p:nvSpPr>
        <p:spPr>
          <a:xfrm>
            <a:off x="9083284" y="3054125"/>
            <a:ext cx="2514600" cy="2514600"/>
          </a:xfrm>
          <a:prstGeom prst="rect">
            <a:avLst/>
          </a:prstGeom>
          <a:solidFill>
            <a:srgbClr val="D2D2D2"/>
          </a:solidFill>
        </p:spPr>
        <p:txBody>
          <a:bodyPr lIns="182880" rIns="182880"/>
          <a:lstStyle>
            <a:lvl1pPr marL="169830" indent="-169830">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20" name="Step 4 heading">
            <a:extLst>
              <a:ext uri="{FF2B5EF4-FFF2-40B4-BE49-F238E27FC236}">
                <a16:creationId xmlns:a16="http://schemas.microsoft.com/office/drawing/2014/main" id="{2E5CC2EE-E1FC-437B-9660-5C3FB95ED802}"/>
              </a:ext>
            </a:extLst>
          </p:cNvPr>
          <p:cNvSpPr>
            <a:spLocks noGrp="1"/>
          </p:cNvSpPr>
          <p:nvPr>
            <p:ph type="body" sz="quarter" idx="13" hasCustomPrompt="1"/>
          </p:nvPr>
        </p:nvSpPr>
        <p:spPr>
          <a:xfrm>
            <a:off x="9083284" y="1431218"/>
            <a:ext cx="251460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four</a:t>
            </a:r>
          </a:p>
        </p:txBody>
      </p:sp>
      <p:sp>
        <p:nvSpPr>
          <p:cNvPr id="25" name="Step 3 description/list">
            <a:extLst>
              <a:ext uri="{FF2B5EF4-FFF2-40B4-BE49-F238E27FC236}">
                <a16:creationId xmlns:a16="http://schemas.microsoft.com/office/drawing/2014/main" id="{00100D4B-9E6F-4267-BDD7-A23E0D6E6AD1}"/>
              </a:ext>
            </a:extLst>
          </p:cNvPr>
          <p:cNvSpPr>
            <a:spLocks noGrp="1"/>
          </p:cNvSpPr>
          <p:nvPr>
            <p:ph type="body" sz="quarter" idx="17"/>
          </p:nvPr>
        </p:nvSpPr>
        <p:spPr>
          <a:xfrm>
            <a:off x="6251213" y="3054125"/>
            <a:ext cx="2514600" cy="2514600"/>
          </a:xfrm>
          <a:prstGeom prst="rect">
            <a:avLst/>
          </a:prstGeom>
          <a:solidFill>
            <a:srgbClr val="D2D2D2"/>
          </a:solidFill>
        </p:spPr>
        <p:txBody>
          <a:bodyPr lIns="182880" rIns="182880"/>
          <a:lstStyle>
            <a:lvl1pPr marL="169830" indent="-169830">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19" name="Step 3 heading">
            <a:extLst>
              <a:ext uri="{FF2B5EF4-FFF2-40B4-BE49-F238E27FC236}">
                <a16:creationId xmlns:a16="http://schemas.microsoft.com/office/drawing/2014/main" id="{790853B3-EF47-4CD6-8AD5-FB353A7B30BD}"/>
              </a:ext>
            </a:extLst>
          </p:cNvPr>
          <p:cNvSpPr>
            <a:spLocks noGrp="1"/>
          </p:cNvSpPr>
          <p:nvPr>
            <p:ph type="body" sz="quarter" idx="12" hasCustomPrompt="1"/>
          </p:nvPr>
        </p:nvSpPr>
        <p:spPr>
          <a:xfrm>
            <a:off x="6251213" y="1431218"/>
            <a:ext cx="251460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three</a:t>
            </a:r>
          </a:p>
        </p:txBody>
      </p:sp>
      <p:sp>
        <p:nvSpPr>
          <p:cNvPr id="24" name="Step 2 description/list">
            <a:extLst>
              <a:ext uri="{FF2B5EF4-FFF2-40B4-BE49-F238E27FC236}">
                <a16:creationId xmlns:a16="http://schemas.microsoft.com/office/drawing/2014/main" id="{6ECDCA7E-FDC2-485C-BB40-D6694605F424}"/>
              </a:ext>
            </a:extLst>
          </p:cNvPr>
          <p:cNvSpPr>
            <a:spLocks noGrp="1"/>
          </p:cNvSpPr>
          <p:nvPr>
            <p:ph type="body" sz="quarter" idx="16"/>
          </p:nvPr>
        </p:nvSpPr>
        <p:spPr>
          <a:xfrm>
            <a:off x="3419142" y="3054125"/>
            <a:ext cx="2514600" cy="2514600"/>
          </a:xfrm>
          <a:prstGeom prst="rect">
            <a:avLst/>
          </a:prstGeom>
          <a:solidFill>
            <a:srgbClr val="D2D2D2"/>
          </a:solidFill>
        </p:spPr>
        <p:txBody>
          <a:bodyPr lIns="182880" rIns="182880"/>
          <a:lstStyle>
            <a:lvl1pPr marL="169830" indent="-169830">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18" name="Step 2 heading">
            <a:extLst>
              <a:ext uri="{FF2B5EF4-FFF2-40B4-BE49-F238E27FC236}">
                <a16:creationId xmlns:a16="http://schemas.microsoft.com/office/drawing/2014/main" id="{1F28DBF6-97D9-4C1C-B4CE-F11CF97FCCE2}"/>
              </a:ext>
            </a:extLst>
          </p:cNvPr>
          <p:cNvSpPr>
            <a:spLocks noGrp="1"/>
          </p:cNvSpPr>
          <p:nvPr>
            <p:ph type="body" sz="quarter" idx="11" hasCustomPrompt="1"/>
          </p:nvPr>
        </p:nvSpPr>
        <p:spPr>
          <a:xfrm>
            <a:off x="3419142" y="1431218"/>
            <a:ext cx="251460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two</a:t>
            </a:r>
          </a:p>
        </p:txBody>
      </p:sp>
      <p:sp>
        <p:nvSpPr>
          <p:cNvPr id="16" name="Step 1 description/list">
            <a:extLst>
              <a:ext uri="{FF2B5EF4-FFF2-40B4-BE49-F238E27FC236}">
                <a16:creationId xmlns:a16="http://schemas.microsoft.com/office/drawing/2014/main" id="{6ECDCA7E-FDC2-485C-BB40-D6694605F424}"/>
              </a:ext>
            </a:extLst>
          </p:cNvPr>
          <p:cNvSpPr>
            <a:spLocks noGrp="1"/>
          </p:cNvSpPr>
          <p:nvPr>
            <p:ph type="body" sz="quarter" idx="21"/>
          </p:nvPr>
        </p:nvSpPr>
        <p:spPr>
          <a:xfrm>
            <a:off x="587071" y="3054125"/>
            <a:ext cx="2514600" cy="2514600"/>
          </a:xfrm>
          <a:prstGeom prst="rect">
            <a:avLst/>
          </a:prstGeom>
          <a:solidFill>
            <a:srgbClr val="D2D2D2"/>
          </a:solidFill>
        </p:spPr>
        <p:txBody>
          <a:bodyPr lIns="182880" rIns="182880"/>
          <a:lstStyle>
            <a:lvl1pPr marL="169830" indent="-169830">
              <a:defRPr sz="1600">
                <a:latin typeface="Segoe UI" panose="020B0502040204020203" pitchFamily="34" charset="0"/>
                <a:cs typeface="Segoe UI" panose="020B0502040204020203" pitchFamily="34" charset="0"/>
              </a:defRPr>
            </a:lvl1pPr>
          </a:lstStyle>
          <a:p>
            <a:pPr lvl="0"/>
            <a:r>
              <a:rPr lang="en-US"/>
              <a:t>Edit Master text styles</a:t>
            </a:r>
          </a:p>
        </p:txBody>
      </p:sp>
      <p:sp>
        <p:nvSpPr>
          <p:cNvPr id="4" name="Step 1 heading">
            <a:extLst>
              <a:ext uri="{FF2B5EF4-FFF2-40B4-BE49-F238E27FC236}">
                <a16:creationId xmlns:a16="http://schemas.microsoft.com/office/drawing/2014/main" id="{FEB7142E-325A-4807-A84C-57AF20A7AA53}"/>
              </a:ext>
            </a:extLst>
          </p:cNvPr>
          <p:cNvSpPr>
            <a:spLocks noGrp="1"/>
          </p:cNvSpPr>
          <p:nvPr>
            <p:ph type="body" sz="quarter" idx="10" hasCustomPrompt="1"/>
          </p:nvPr>
        </p:nvSpPr>
        <p:spPr>
          <a:xfrm>
            <a:off x="587071" y="1431218"/>
            <a:ext cx="2514600" cy="1371600"/>
          </a:xfrm>
          <a:prstGeom prst="rect">
            <a:avLst/>
          </a:prstGeom>
          <a:solidFill>
            <a:srgbClr val="0078D4"/>
          </a:solidFill>
          <a:ln>
            <a:noFill/>
          </a:ln>
        </p:spPr>
        <p:txBody>
          <a:bodyPr lIns="182880" rIns="182880" anchor="ctr" anchorCtr="0"/>
          <a:lstStyle>
            <a:lvl1pPr marL="0" indent="0" algn="l">
              <a:buNone/>
              <a:defRPr sz="2000">
                <a:solidFill>
                  <a:schemeClr val="bg1"/>
                </a:solidFill>
                <a:latin typeface="Segoe UI" panose="020B0502040204020203" pitchFamily="34" charset="0"/>
                <a:cs typeface="Segoe UI" panose="020B0502040204020203" pitchFamily="34" charset="0"/>
              </a:defRPr>
            </a:lvl1pPr>
          </a:lstStyle>
          <a:p>
            <a:pPr lvl="0"/>
            <a:r>
              <a:rPr lang="en-US"/>
              <a:t>Step one</a:t>
            </a:r>
          </a:p>
        </p:txBody>
      </p:sp>
      <p:sp>
        <p:nvSpPr>
          <p:cNvPr id="15" name="Timeline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(2) (4 steps)</a:t>
            </a:r>
          </a:p>
        </p:txBody>
      </p:sp>
    </p:spTree>
    <p:extLst>
      <p:ext uri="{BB962C8B-B14F-4D97-AF65-F5344CB8AC3E}">
        <p14:creationId xmlns:p14="http://schemas.microsoft.com/office/powerpoint/2010/main" val="1174391199"/>
      </p:ext>
    </p:extLst>
  </p:cSld>
  <p:clrMapOvr>
    <a:masterClrMapping/>
  </p:clrMapOvr>
  <p:transition>
    <p:fade/>
  </p:transition>
  <p:extLst>
    <p:ext uri="{DCECCB84-F9BA-43D5-87BE-67443E8EF086}">
      <p15:sldGuideLst xmlns:p15="http://schemas.microsoft.com/office/powerpoint/2012/main">
        <p15:guide id="1" pos="5856">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22" name="Footnote">
            <a:extLst>
              <a:ext uri="{FF2B5EF4-FFF2-40B4-BE49-F238E27FC236}">
                <a16:creationId xmlns:a16="http://schemas.microsoft.com/office/drawing/2014/main" id="{207CCD7A-7263-6942-AD99-1E216F83B945}"/>
              </a:ext>
            </a:extLst>
          </p:cNvPr>
          <p:cNvSpPr txBox="1"/>
          <p:nvPr userDrawn="1"/>
        </p:nvSpPr>
        <p:spPr>
          <a:xfrm>
            <a:off x="586806" y="6272457"/>
            <a:ext cx="11028059" cy="23359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footnote</a:t>
            </a:r>
          </a:p>
        </p:txBody>
      </p:sp>
      <p:grpSp>
        <p:nvGrpSpPr>
          <p:cNvPr id="2" name="Timeline with arrow">
            <a:extLst>
              <a:ext uri="{FF2B5EF4-FFF2-40B4-BE49-F238E27FC236}">
                <a16:creationId xmlns:a16="http://schemas.microsoft.com/office/drawing/2014/main" id="{FF208722-E3B2-46DA-8133-329776EA8E91}"/>
              </a:ext>
              <a:ext uri="{C183D7F6-B498-43B3-948B-1728B52AA6E4}">
                <adec:decorative xmlns:adec="http://schemas.microsoft.com/office/drawing/2017/decorative" val="1"/>
              </a:ext>
            </a:extLst>
          </p:cNvPr>
          <p:cNvGrpSpPr/>
          <p:nvPr userDrawn="1"/>
        </p:nvGrpSpPr>
        <p:grpSpPr>
          <a:xfrm>
            <a:off x="592915" y="5435600"/>
            <a:ext cx="11019079" cy="319403"/>
            <a:chOff x="592914" y="5435599"/>
            <a:chExt cx="11019079" cy="319403"/>
          </a:xfrm>
        </p:grpSpPr>
        <p:cxnSp>
          <p:nvCxnSpPr>
            <p:cNvPr id="23" name="Straight Arrow Connector 22" descr="Timeline arrow">
              <a:extLst>
                <a:ext uri="{FF2B5EF4-FFF2-40B4-BE49-F238E27FC236}">
                  <a16:creationId xmlns:a16="http://schemas.microsoft.com/office/drawing/2014/main" id="{72E49F50-3C10-A340-B147-BBE38E1016CE}"/>
                </a:ext>
              </a:extLst>
            </p:cNvPr>
            <p:cNvCxnSpPr>
              <a:cxnSpLocks/>
            </p:cNvCxnSpPr>
            <p:nvPr userDrawn="1"/>
          </p:nvCxnSpPr>
          <p:spPr>
            <a:xfrm>
              <a:off x="592914" y="5610065"/>
              <a:ext cx="11019079" cy="0"/>
            </a:xfrm>
            <a:prstGeom prst="straightConnector1">
              <a:avLst/>
            </a:prstGeom>
            <a:ln w="12700">
              <a:solidFill>
                <a:srgbClr val="00205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9" name="Straight Connector 48" descr="Timeline connector">
              <a:extLst>
                <a:ext uri="{FF2B5EF4-FFF2-40B4-BE49-F238E27FC236}">
                  <a16:creationId xmlns:a16="http://schemas.microsoft.com/office/drawing/2014/main" id="{12B8F856-B0A2-E64A-ABC0-1841067BF5DA}"/>
                </a:ext>
              </a:extLst>
            </p:cNvPr>
            <p:cNvCxnSpPr/>
            <p:nvPr userDrawn="1"/>
          </p:nvCxnSpPr>
          <p:spPr>
            <a:xfrm>
              <a:off x="592914" y="5435599"/>
              <a:ext cx="0" cy="319403"/>
            </a:xfrm>
            <a:prstGeom prst="line">
              <a:avLst/>
            </a:prstGeom>
            <a:ln w="12700">
              <a:solidFill>
                <a:srgbClr val="002050"/>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50" name="Total duration background box, light grey">
            <a:extLst>
              <a:ext uri="{FF2B5EF4-FFF2-40B4-BE49-F238E27FC236}">
                <a16:creationId xmlns:a16="http://schemas.microsoft.com/office/drawing/2014/main" id="{6F641115-C820-7D49-8380-835845DAFE1F}"/>
              </a:ext>
              <a:ext uri="{C183D7F6-B498-43B3-948B-1728B52AA6E4}">
                <adec:decorative xmlns:adec="http://schemas.microsoft.com/office/drawing/2017/decorative" val="1"/>
              </a:ext>
            </a:extLst>
          </p:cNvPr>
          <p:cNvSpPr/>
          <p:nvPr userDrawn="1"/>
        </p:nvSpPr>
        <p:spPr bwMode="auto">
          <a:xfrm>
            <a:off x="590869" y="5939218"/>
            <a:ext cx="11023996" cy="31940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571" tIns="32287" rIns="64571" bIns="32287"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 name="Total duration">
            <a:extLst>
              <a:ext uri="{FF2B5EF4-FFF2-40B4-BE49-F238E27FC236}">
                <a16:creationId xmlns:a16="http://schemas.microsoft.com/office/drawing/2014/main" id="{D5A5C8A6-2F55-8648-8685-586DE08DA347}"/>
              </a:ext>
            </a:extLst>
          </p:cNvPr>
          <p:cNvSpPr>
            <a:spLocks noGrp="1"/>
          </p:cNvSpPr>
          <p:nvPr>
            <p:ph type="body" sz="quarter" idx="26" hasCustomPrompt="1"/>
          </p:nvPr>
        </p:nvSpPr>
        <p:spPr>
          <a:xfrm>
            <a:off x="599136" y="5951435"/>
            <a:ext cx="11005556" cy="308558"/>
          </a:xfrm>
          <a:prstGeom prst="rect">
            <a:avLst/>
          </a:prstGeom>
        </p:spPr>
        <p:txBody>
          <a:bodyPr/>
          <a:lstStyle>
            <a:lvl1pPr marL="0" indent="0" algn="ctr">
              <a:buNone/>
              <a:defRPr sz="1600">
                <a:solidFill>
                  <a:srgbClr val="1A1A1A"/>
                </a:solidFill>
              </a:defRPr>
            </a:lvl1pPr>
          </a:lstStyle>
          <a:p>
            <a:pPr lvl="0"/>
            <a:r>
              <a:rPr lang="en-US"/>
              <a:t>Total duration:</a:t>
            </a:r>
          </a:p>
        </p:txBody>
      </p:sp>
      <p:sp>
        <p:nvSpPr>
          <p:cNvPr id="58" name="Phase 5 duration">
            <a:extLst>
              <a:ext uri="{FF2B5EF4-FFF2-40B4-BE49-F238E27FC236}">
                <a16:creationId xmlns:a16="http://schemas.microsoft.com/office/drawing/2014/main" id="{14CADB8D-0EE7-5346-9449-A6736DF1124C}"/>
              </a:ext>
            </a:extLst>
          </p:cNvPr>
          <p:cNvSpPr>
            <a:spLocks noGrp="1"/>
          </p:cNvSpPr>
          <p:nvPr>
            <p:ph type="body" sz="quarter" idx="30" hasCustomPrompt="1"/>
          </p:nvPr>
        </p:nvSpPr>
        <p:spPr>
          <a:xfrm>
            <a:off x="9888390" y="5434294"/>
            <a:ext cx="143428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40" name="Phase 5 heading">
            <a:extLst>
              <a:ext uri="{FF2B5EF4-FFF2-40B4-BE49-F238E27FC236}">
                <a16:creationId xmlns:a16="http://schemas.microsoft.com/office/drawing/2014/main" id="{85F0EE07-74CB-D54C-8425-167754F32672}"/>
              </a:ext>
            </a:extLst>
          </p:cNvPr>
          <p:cNvSpPr>
            <a:spLocks noGrp="1"/>
          </p:cNvSpPr>
          <p:nvPr>
            <p:ph type="body" sz="quarter" idx="15" hasCustomPrompt="1"/>
          </p:nvPr>
        </p:nvSpPr>
        <p:spPr>
          <a:xfrm>
            <a:off x="9599690" y="2427163"/>
            <a:ext cx="201168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five</a:t>
            </a:r>
          </a:p>
        </p:txBody>
      </p:sp>
      <p:sp>
        <p:nvSpPr>
          <p:cNvPr id="47" name="Phase 5 description">
            <a:extLst>
              <a:ext uri="{FF2B5EF4-FFF2-40B4-BE49-F238E27FC236}">
                <a16:creationId xmlns:a16="http://schemas.microsoft.com/office/drawing/2014/main" id="{C893A825-4F66-4494-BDB7-046FAE4EF913}"/>
              </a:ext>
            </a:extLst>
          </p:cNvPr>
          <p:cNvSpPr>
            <a:spLocks noGrp="1"/>
          </p:cNvSpPr>
          <p:nvPr>
            <p:ph type="body" sz="quarter" idx="35" hasCustomPrompt="1"/>
          </p:nvPr>
        </p:nvSpPr>
        <p:spPr>
          <a:xfrm>
            <a:off x="9599690"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52" name="Phase 4 duration">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7636410" y="5434295"/>
            <a:ext cx="143428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5" name="Phase 4 description">
            <a:extLst>
              <a:ext uri="{FF2B5EF4-FFF2-40B4-BE49-F238E27FC236}">
                <a16:creationId xmlns:a16="http://schemas.microsoft.com/office/drawing/2014/main" id="{C893A825-4F66-4494-BDB7-046FAE4EF913}"/>
              </a:ext>
            </a:extLst>
          </p:cNvPr>
          <p:cNvSpPr>
            <a:spLocks noGrp="1"/>
          </p:cNvSpPr>
          <p:nvPr>
            <p:ph type="body" sz="quarter" idx="34" hasCustomPrompt="1"/>
          </p:nvPr>
        </p:nvSpPr>
        <p:spPr>
          <a:xfrm>
            <a:off x="7347710"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9" name="Phase 4 heading">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7347710" y="2427163"/>
            <a:ext cx="201168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four</a:t>
            </a:r>
          </a:p>
        </p:txBody>
      </p:sp>
      <p:sp>
        <p:nvSpPr>
          <p:cNvPr id="42" name="Phase 3 duration">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5384430" y="5434296"/>
            <a:ext cx="143428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3" name="Phase 3 description">
            <a:extLst>
              <a:ext uri="{FF2B5EF4-FFF2-40B4-BE49-F238E27FC236}">
                <a16:creationId xmlns:a16="http://schemas.microsoft.com/office/drawing/2014/main" id="{C893A825-4F66-4494-BDB7-046FAE4EF913}"/>
              </a:ext>
            </a:extLst>
          </p:cNvPr>
          <p:cNvSpPr>
            <a:spLocks noGrp="1"/>
          </p:cNvSpPr>
          <p:nvPr>
            <p:ph type="body" sz="quarter" idx="33" hasCustomPrompt="1"/>
          </p:nvPr>
        </p:nvSpPr>
        <p:spPr>
          <a:xfrm>
            <a:off x="5095730"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8" name="Phase 3 heading">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5095730" y="2427163"/>
            <a:ext cx="201168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three</a:t>
            </a:r>
          </a:p>
        </p:txBody>
      </p:sp>
      <p:sp>
        <p:nvSpPr>
          <p:cNvPr id="36" name="Phase 2 duration">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132449" y="5434297"/>
            <a:ext cx="143428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2" name="Phase 2 description">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2843749"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7" name="Phase 2 heading">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2843749" y="2427163"/>
            <a:ext cx="201168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two</a:t>
            </a:r>
          </a:p>
        </p:txBody>
      </p:sp>
      <p:sp>
        <p:nvSpPr>
          <p:cNvPr id="46" name="Phase 1 duration">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880468" y="5434294"/>
            <a:ext cx="143428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1" name="Phase 1 description">
            <a:extLst>
              <a:ext uri="{FF2B5EF4-FFF2-40B4-BE49-F238E27FC236}">
                <a16:creationId xmlns:a16="http://schemas.microsoft.com/office/drawing/2014/main" id="{C893A825-4F66-4494-BDB7-046FAE4EF913}"/>
              </a:ext>
            </a:extLst>
          </p:cNvPr>
          <p:cNvSpPr>
            <a:spLocks noGrp="1"/>
          </p:cNvSpPr>
          <p:nvPr>
            <p:ph type="body" sz="quarter" idx="31" hasCustomPrompt="1"/>
          </p:nvPr>
        </p:nvSpPr>
        <p:spPr>
          <a:xfrm>
            <a:off x="591768" y="2957487"/>
            <a:ext cx="201168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 name="Phase 1 heading">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91768" y="2427163"/>
            <a:ext cx="201168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one</a:t>
            </a:r>
          </a:p>
        </p:txBody>
      </p:sp>
      <p:sp>
        <p:nvSpPr>
          <p:cNvPr id="54" name="Short description or summary (2 lines)">
            <a:extLst>
              <a:ext uri="{FF2B5EF4-FFF2-40B4-BE49-F238E27FC236}">
                <a16:creationId xmlns:a16="http://schemas.microsoft.com/office/drawing/2014/main" id="{593A84BA-77DC-9745-BB59-27ED51906A46}"/>
              </a:ext>
            </a:extLst>
          </p:cNvPr>
          <p:cNvSpPr>
            <a:spLocks noGrp="1"/>
          </p:cNvSpPr>
          <p:nvPr>
            <p:ph type="body" sz="quarter" idx="10" hasCustomPrompt="1"/>
          </p:nvPr>
        </p:nvSpPr>
        <p:spPr>
          <a:xfrm>
            <a:off x="588995" y="1435773"/>
            <a:ext cx="11018520" cy="800219"/>
          </a:xfrm>
          <a:prstGeom prst="rect">
            <a:avLst/>
          </a:prstGeom>
        </p:spPr>
        <p:txBody>
          <a:bodyPr lIns="0" tIns="0" rIns="0" bIns="0"/>
          <a:lstStyle>
            <a:lvl1pPr marL="0" indent="0">
              <a:spcBef>
                <a:spcPts val="0"/>
              </a:spcBef>
              <a:buNone/>
              <a:defRPr>
                <a:solidFill>
                  <a:srgbClr val="1A1A1A"/>
                </a:solidFill>
              </a:defRPr>
            </a:lvl1pPr>
            <a:lvl2pPr>
              <a:spcBef>
                <a:spcPts val="0"/>
              </a:spcBef>
              <a:defRPr/>
            </a:lvl2pPr>
          </a:lstStyle>
          <a:p>
            <a:pPr lvl="0"/>
            <a:r>
              <a:rPr lang="en-US"/>
              <a:t>Add short description or summary</a:t>
            </a:r>
          </a:p>
        </p:txBody>
      </p:sp>
      <p:sp>
        <p:nvSpPr>
          <p:cNvPr id="29" name="Timeline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(3) (5 phases with timeline)</a:t>
            </a:r>
          </a:p>
        </p:txBody>
      </p:sp>
    </p:spTree>
    <p:extLst>
      <p:ext uri="{BB962C8B-B14F-4D97-AF65-F5344CB8AC3E}">
        <p14:creationId xmlns:p14="http://schemas.microsoft.com/office/powerpoint/2010/main" val="25309162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meline 3 (4 items)">
    <p:spTree>
      <p:nvGrpSpPr>
        <p:cNvPr id="1" name=""/>
        <p:cNvGrpSpPr/>
        <p:nvPr/>
      </p:nvGrpSpPr>
      <p:grpSpPr>
        <a:xfrm>
          <a:off x="0" y="0"/>
          <a:ext cx="0" cy="0"/>
          <a:chOff x="0" y="0"/>
          <a:chExt cx="0" cy="0"/>
        </a:xfrm>
      </p:grpSpPr>
      <p:sp>
        <p:nvSpPr>
          <p:cNvPr id="22" name="Footnote">
            <a:extLst>
              <a:ext uri="{FF2B5EF4-FFF2-40B4-BE49-F238E27FC236}">
                <a16:creationId xmlns:a16="http://schemas.microsoft.com/office/drawing/2014/main" id="{207CCD7A-7263-6942-AD99-1E216F83B945}"/>
              </a:ext>
            </a:extLst>
          </p:cNvPr>
          <p:cNvSpPr txBox="1"/>
          <p:nvPr userDrawn="1"/>
        </p:nvSpPr>
        <p:spPr>
          <a:xfrm>
            <a:off x="586806" y="6272457"/>
            <a:ext cx="11028059" cy="23359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footnote</a:t>
            </a:r>
          </a:p>
        </p:txBody>
      </p:sp>
      <p:sp>
        <p:nvSpPr>
          <p:cNvPr id="50" name="Total duration background box, light grey">
            <a:extLst>
              <a:ext uri="{FF2B5EF4-FFF2-40B4-BE49-F238E27FC236}">
                <a16:creationId xmlns:a16="http://schemas.microsoft.com/office/drawing/2014/main" id="{6F641115-C820-7D49-8380-835845DAFE1F}"/>
              </a:ext>
              <a:ext uri="{C183D7F6-B498-43B3-948B-1728B52AA6E4}">
                <adec:decorative xmlns:adec="http://schemas.microsoft.com/office/drawing/2017/decorative" val="1"/>
              </a:ext>
            </a:extLst>
          </p:cNvPr>
          <p:cNvSpPr/>
          <p:nvPr userDrawn="1"/>
        </p:nvSpPr>
        <p:spPr bwMode="auto">
          <a:xfrm>
            <a:off x="590869" y="5939218"/>
            <a:ext cx="11023996" cy="31940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571" tIns="32287" rIns="64571" bIns="32287"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 name="Total duration">
            <a:extLst>
              <a:ext uri="{FF2B5EF4-FFF2-40B4-BE49-F238E27FC236}">
                <a16:creationId xmlns:a16="http://schemas.microsoft.com/office/drawing/2014/main" id="{D5A5C8A6-2F55-8648-8685-586DE08DA347}"/>
              </a:ext>
            </a:extLst>
          </p:cNvPr>
          <p:cNvSpPr>
            <a:spLocks noGrp="1"/>
          </p:cNvSpPr>
          <p:nvPr>
            <p:ph type="body" sz="quarter" idx="26" hasCustomPrompt="1"/>
          </p:nvPr>
        </p:nvSpPr>
        <p:spPr>
          <a:xfrm>
            <a:off x="599136" y="5951435"/>
            <a:ext cx="11005556" cy="308558"/>
          </a:xfrm>
          <a:prstGeom prst="rect">
            <a:avLst/>
          </a:prstGeom>
        </p:spPr>
        <p:txBody>
          <a:bodyPr/>
          <a:lstStyle>
            <a:lvl1pPr marL="0" indent="0" algn="ctr">
              <a:buNone/>
              <a:defRPr sz="1600">
                <a:solidFill>
                  <a:srgbClr val="1A1A1A"/>
                </a:solidFill>
              </a:defRPr>
            </a:lvl1pPr>
          </a:lstStyle>
          <a:p>
            <a:pPr lvl="0"/>
            <a:r>
              <a:rPr lang="en-US"/>
              <a:t>Total duration:</a:t>
            </a:r>
          </a:p>
        </p:txBody>
      </p:sp>
      <p:grpSp>
        <p:nvGrpSpPr>
          <p:cNvPr id="21" name="Timeline with arrow">
            <a:extLst>
              <a:ext uri="{FF2B5EF4-FFF2-40B4-BE49-F238E27FC236}">
                <a16:creationId xmlns:a16="http://schemas.microsoft.com/office/drawing/2014/main" id="{5E170B63-2ADC-495E-BE9C-721B7B9905B8}"/>
              </a:ext>
              <a:ext uri="{C183D7F6-B498-43B3-948B-1728B52AA6E4}">
                <adec:decorative xmlns:adec="http://schemas.microsoft.com/office/drawing/2017/decorative" val="1"/>
              </a:ext>
            </a:extLst>
          </p:cNvPr>
          <p:cNvGrpSpPr/>
          <p:nvPr userDrawn="1"/>
        </p:nvGrpSpPr>
        <p:grpSpPr>
          <a:xfrm>
            <a:off x="592915" y="5435600"/>
            <a:ext cx="11019079" cy="319403"/>
            <a:chOff x="592914" y="5435599"/>
            <a:chExt cx="11019079" cy="319403"/>
          </a:xfrm>
        </p:grpSpPr>
        <p:cxnSp>
          <p:nvCxnSpPr>
            <p:cNvPr id="24" name="Straight Arrow Connector 23" descr="Timeline arrow">
              <a:extLst>
                <a:ext uri="{FF2B5EF4-FFF2-40B4-BE49-F238E27FC236}">
                  <a16:creationId xmlns:a16="http://schemas.microsoft.com/office/drawing/2014/main" id="{21BD0291-997D-4349-AD98-BCE268021E4C}"/>
                </a:ext>
              </a:extLst>
            </p:cNvPr>
            <p:cNvCxnSpPr>
              <a:cxnSpLocks/>
            </p:cNvCxnSpPr>
            <p:nvPr userDrawn="1"/>
          </p:nvCxnSpPr>
          <p:spPr>
            <a:xfrm>
              <a:off x="592914" y="5610065"/>
              <a:ext cx="11019079" cy="0"/>
            </a:xfrm>
            <a:prstGeom prst="straightConnector1">
              <a:avLst/>
            </a:prstGeom>
            <a:ln w="12700">
              <a:solidFill>
                <a:srgbClr val="00205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Connector 24" descr="Timeline connector">
              <a:extLst>
                <a:ext uri="{FF2B5EF4-FFF2-40B4-BE49-F238E27FC236}">
                  <a16:creationId xmlns:a16="http://schemas.microsoft.com/office/drawing/2014/main" id="{C6ACF01A-BAFA-425B-977E-085AA4DE0FE5}"/>
                </a:ext>
              </a:extLst>
            </p:cNvPr>
            <p:cNvCxnSpPr/>
            <p:nvPr userDrawn="1"/>
          </p:nvCxnSpPr>
          <p:spPr>
            <a:xfrm>
              <a:off x="592914" y="5435599"/>
              <a:ext cx="0" cy="319403"/>
            </a:xfrm>
            <a:prstGeom prst="line">
              <a:avLst/>
            </a:prstGeom>
            <a:ln w="12700">
              <a:solidFill>
                <a:srgbClr val="002050"/>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52" name="Phase 4 duration">
            <a:extLst>
              <a:ext uri="{FF2B5EF4-FFF2-40B4-BE49-F238E27FC236}">
                <a16:creationId xmlns:a16="http://schemas.microsoft.com/office/drawing/2014/main" id="{71309B9E-894F-4041-B0BC-BF86477E8FEC}"/>
              </a:ext>
            </a:extLst>
          </p:cNvPr>
          <p:cNvSpPr>
            <a:spLocks noGrp="1"/>
          </p:cNvSpPr>
          <p:nvPr>
            <p:ph type="body" sz="quarter" idx="29" hasCustomPrompt="1"/>
          </p:nvPr>
        </p:nvSpPr>
        <p:spPr>
          <a:xfrm>
            <a:off x="9546163" y="5434295"/>
            <a:ext cx="160020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5" name="Phase 4 description">
            <a:extLst>
              <a:ext uri="{FF2B5EF4-FFF2-40B4-BE49-F238E27FC236}">
                <a16:creationId xmlns:a16="http://schemas.microsoft.com/office/drawing/2014/main" id="{C893A825-4F66-4494-BDB7-046FAE4EF913}"/>
              </a:ext>
            </a:extLst>
          </p:cNvPr>
          <p:cNvSpPr>
            <a:spLocks noGrp="1"/>
          </p:cNvSpPr>
          <p:nvPr>
            <p:ph type="body" sz="quarter" idx="34" hasCustomPrompt="1"/>
          </p:nvPr>
        </p:nvSpPr>
        <p:spPr>
          <a:xfrm>
            <a:off x="9088963" y="2957487"/>
            <a:ext cx="25146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9" name="Phase 4 heading">
            <a:extLst>
              <a:ext uri="{FF2B5EF4-FFF2-40B4-BE49-F238E27FC236}">
                <a16:creationId xmlns:a16="http://schemas.microsoft.com/office/drawing/2014/main" id="{C32BE942-4491-4144-956C-98F7EA4BDCD9}"/>
              </a:ext>
            </a:extLst>
          </p:cNvPr>
          <p:cNvSpPr>
            <a:spLocks noGrp="1"/>
          </p:cNvSpPr>
          <p:nvPr>
            <p:ph type="body" sz="quarter" idx="14" hasCustomPrompt="1"/>
          </p:nvPr>
        </p:nvSpPr>
        <p:spPr>
          <a:xfrm>
            <a:off x="9088963" y="2427163"/>
            <a:ext cx="25146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four</a:t>
            </a:r>
          </a:p>
        </p:txBody>
      </p:sp>
      <p:sp>
        <p:nvSpPr>
          <p:cNvPr id="42" name="Phase 3 duration">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6713764" y="5434296"/>
            <a:ext cx="160020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3" name="Phase 3 description">
            <a:extLst>
              <a:ext uri="{FF2B5EF4-FFF2-40B4-BE49-F238E27FC236}">
                <a16:creationId xmlns:a16="http://schemas.microsoft.com/office/drawing/2014/main" id="{C893A825-4F66-4494-BDB7-046FAE4EF913}"/>
              </a:ext>
            </a:extLst>
          </p:cNvPr>
          <p:cNvSpPr>
            <a:spLocks noGrp="1"/>
          </p:cNvSpPr>
          <p:nvPr>
            <p:ph type="body" sz="quarter" idx="33" hasCustomPrompt="1"/>
          </p:nvPr>
        </p:nvSpPr>
        <p:spPr>
          <a:xfrm>
            <a:off x="6256564" y="2957487"/>
            <a:ext cx="25146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8" name="Phase 3 heading">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6256564" y="2427163"/>
            <a:ext cx="25146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three</a:t>
            </a:r>
          </a:p>
        </p:txBody>
      </p:sp>
      <p:sp>
        <p:nvSpPr>
          <p:cNvPr id="36" name="Phase 2 duration">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3881367" y="5434297"/>
            <a:ext cx="160020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2" name="Phase 2 description">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3424167" y="2957487"/>
            <a:ext cx="25146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7" name="Phase 2 heading">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3424167" y="2427163"/>
            <a:ext cx="25146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two</a:t>
            </a:r>
          </a:p>
        </p:txBody>
      </p:sp>
      <p:sp>
        <p:nvSpPr>
          <p:cNvPr id="46" name="Phase 1 duration">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1048968" y="5434294"/>
            <a:ext cx="160020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1" name="Phase 1 description">
            <a:extLst>
              <a:ext uri="{FF2B5EF4-FFF2-40B4-BE49-F238E27FC236}">
                <a16:creationId xmlns:a16="http://schemas.microsoft.com/office/drawing/2014/main" id="{C893A825-4F66-4494-BDB7-046FAE4EF913}"/>
              </a:ext>
            </a:extLst>
          </p:cNvPr>
          <p:cNvSpPr>
            <a:spLocks noGrp="1"/>
          </p:cNvSpPr>
          <p:nvPr>
            <p:ph type="body" sz="quarter" idx="31" hasCustomPrompt="1"/>
          </p:nvPr>
        </p:nvSpPr>
        <p:spPr>
          <a:xfrm>
            <a:off x="591768" y="2957487"/>
            <a:ext cx="25146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 name="Phase 1 heading">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91768" y="2427163"/>
            <a:ext cx="25146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one</a:t>
            </a:r>
          </a:p>
        </p:txBody>
      </p:sp>
      <p:sp>
        <p:nvSpPr>
          <p:cNvPr id="54" name="Short description/summary (2 lines)">
            <a:extLst>
              <a:ext uri="{FF2B5EF4-FFF2-40B4-BE49-F238E27FC236}">
                <a16:creationId xmlns:a16="http://schemas.microsoft.com/office/drawing/2014/main" id="{593A84BA-77DC-9745-BB59-27ED51906A46}"/>
              </a:ext>
            </a:extLst>
          </p:cNvPr>
          <p:cNvSpPr>
            <a:spLocks noGrp="1"/>
          </p:cNvSpPr>
          <p:nvPr>
            <p:ph type="body" sz="quarter" idx="10" hasCustomPrompt="1"/>
          </p:nvPr>
        </p:nvSpPr>
        <p:spPr>
          <a:xfrm>
            <a:off x="588995" y="1435773"/>
            <a:ext cx="11018520" cy="800219"/>
          </a:xfrm>
          <a:prstGeom prst="rect">
            <a:avLst/>
          </a:prstGeom>
        </p:spPr>
        <p:txBody>
          <a:bodyPr lIns="0" tIns="0" rIns="0" bIns="0"/>
          <a:lstStyle>
            <a:lvl1pPr marL="0" indent="0">
              <a:spcBef>
                <a:spcPts val="0"/>
              </a:spcBef>
              <a:buNone/>
              <a:defRPr>
                <a:solidFill>
                  <a:srgbClr val="1A1A1A"/>
                </a:solidFill>
              </a:defRPr>
            </a:lvl1pPr>
            <a:lvl2pPr>
              <a:spcBef>
                <a:spcPts val="0"/>
              </a:spcBef>
              <a:defRPr/>
            </a:lvl2pPr>
          </a:lstStyle>
          <a:p>
            <a:pPr lvl="0"/>
            <a:r>
              <a:rPr lang="en-US"/>
              <a:t>Add short description or summary</a:t>
            </a:r>
          </a:p>
        </p:txBody>
      </p:sp>
      <p:sp>
        <p:nvSpPr>
          <p:cNvPr id="29" name="Timeline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(3) (4 phases with timeline)</a:t>
            </a:r>
          </a:p>
        </p:txBody>
      </p:sp>
    </p:spTree>
    <p:extLst>
      <p:ext uri="{BB962C8B-B14F-4D97-AF65-F5344CB8AC3E}">
        <p14:creationId xmlns:p14="http://schemas.microsoft.com/office/powerpoint/2010/main" val="195927721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meline 3 (3 items)">
    <p:spTree>
      <p:nvGrpSpPr>
        <p:cNvPr id="1" name=""/>
        <p:cNvGrpSpPr/>
        <p:nvPr/>
      </p:nvGrpSpPr>
      <p:grpSpPr>
        <a:xfrm>
          <a:off x="0" y="0"/>
          <a:ext cx="0" cy="0"/>
          <a:chOff x="0" y="0"/>
          <a:chExt cx="0" cy="0"/>
        </a:xfrm>
      </p:grpSpPr>
      <p:sp>
        <p:nvSpPr>
          <p:cNvPr id="18" name="Footnote">
            <a:extLst>
              <a:ext uri="{FF2B5EF4-FFF2-40B4-BE49-F238E27FC236}">
                <a16:creationId xmlns:a16="http://schemas.microsoft.com/office/drawing/2014/main" id="{8ABB34F2-F1AF-4E8D-A56E-EDBC577A6120}"/>
              </a:ext>
            </a:extLst>
          </p:cNvPr>
          <p:cNvSpPr txBox="1"/>
          <p:nvPr userDrawn="1"/>
        </p:nvSpPr>
        <p:spPr>
          <a:xfrm>
            <a:off x="586806" y="6272457"/>
            <a:ext cx="11028059" cy="233590"/>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footnote</a:t>
            </a:r>
          </a:p>
        </p:txBody>
      </p:sp>
      <p:sp>
        <p:nvSpPr>
          <p:cNvPr id="19" name="Total duration background box, light grey">
            <a:extLst>
              <a:ext uri="{FF2B5EF4-FFF2-40B4-BE49-F238E27FC236}">
                <a16:creationId xmlns:a16="http://schemas.microsoft.com/office/drawing/2014/main" id="{46FC10B7-F868-4473-86FF-B2E77F81C8D4}"/>
              </a:ext>
              <a:ext uri="{C183D7F6-B498-43B3-948B-1728B52AA6E4}">
                <adec:decorative xmlns:adec="http://schemas.microsoft.com/office/drawing/2017/decorative" val="1"/>
              </a:ext>
            </a:extLst>
          </p:cNvPr>
          <p:cNvSpPr/>
          <p:nvPr userDrawn="1"/>
        </p:nvSpPr>
        <p:spPr bwMode="auto">
          <a:xfrm>
            <a:off x="590869" y="5939218"/>
            <a:ext cx="11023996" cy="31940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571" tIns="32287" rIns="64571" bIns="32287"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GB" sz="1800" b="0" u="none" strike="noStrike" kern="120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20" name="Timeline with arrow">
            <a:extLst>
              <a:ext uri="{FF2B5EF4-FFF2-40B4-BE49-F238E27FC236}">
                <a16:creationId xmlns:a16="http://schemas.microsoft.com/office/drawing/2014/main" id="{3C01C252-B7F8-4361-970A-8318F8C956F2}"/>
              </a:ext>
              <a:ext uri="{C183D7F6-B498-43B3-948B-1728B52AA6E4}">
                <adec:decorative xmlns:adec="http://schemas.microsoft.com/office/drawing/2017/decorative" val="1"/>
              </a:ext>
            </a:extLst>
          </p:cNvPr>
          <p:cNvGrpSpPr/>
          <p:nvPr userDrawn="1"/>
        </p:nvGrpSpPr>
        <p:grpSpPr>
          <a:xfrm>
            <a:off x="592915" y="5435600"/>
            <a:ext cx="11019079" cy="319403"/>
            <a:chOff x="592914" y="5435599"/>
            <a:chExt cx="11019079" cy="319403"/>
          </a:xfrm>
        </p:grpSpPr>
        <p:cxnSp>
          <p:nvCxnSpPr>
            <p:cNvPr id="21" name="Straight Arrow Connector 20" descr="Timeline arrow">
              <a:extLst>
                <a:ext uri="{FF2B5EF4-FFF2-40B4-BE49-F238E27FC236}">
                  <a16:creationId xmlns:a16="http://schemas.microsoft.com/office/drawing/2014/main" id="{B34C2311-0829-4EF9-88A4-BDE372AB2E4F}"/>
                </a:ext>
              </a:extLst>
            </p:cNvPr>
            <p:cNvCxnSpPr>
              <a:cxnSpLocks/>
            </p:cNvCxnSpPr>
            <p:nvPr userDrawn="1"/>
          </p:nvCxnSpPr>
          <p:spPr>
            <a:xfrm>
              <a:off x="592914" y="5610065"/>
              <a:ext cx="11019079" cy="0"/>
            </a:xfrm>
            <a:prstGeom prst="straightConnector1">
              <a:avLst/>
            </a:prstGeom>
            <a:ln w="12700">
              <a:solidFill>
                <a:srgbClr val="002050"/>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Connector 23" descr="Timeline connector">
              <a:extLst>
                <a:ext uri="{FF2B5EF4-FFF2-40B4-BE49-F238E27FC236}">
                  <a16:creationId xmlns:a16="http://schemas.microsoft.com/office/drawing/2014/main" id="{89884ADE-0950-4028-AF0A-123BA66244C0}"/>
                </a:ext>
              </a:extLst>
            </p:cNvPr>
            <p:cNvCxnSpPr/>
            <p:nvPr userDrawn="1"/>
          </p:nvCxnSpPr>
          <p:spPr>
            <a:xfrm>
              <a:off x="592914" y="5435599"/>
              <a:ext cx="0" cy="319403"/>
            </a:xfrm>
            <a:prstGeom prst="line">
              <a:avLst/>
            </a:prstGeom>
            <a:ln w="12700">
              <a:solidFill>
                <a:srgbClr val="002050"/>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42" name="Phase 3 duration">
            <a:extLst>
              <a:ext uri="{FF2B5EF4-FFF2-40B4-BE49-F238E27FC236}">
                <a16:creationId xmlns:a16="http://schemas.microsoft.com/office/drawing/2014/main" id="{0D37B7A5-7E04-8741-A638-5445E11D8A34}"/>
              </a:ext>
            </a:extLst>
          </p:cNvPr>
          <p:cNvSpPr>
            <a:spLocks noGrp="1"/>
          </p:cNvSpPr>
          <p:nvPr>
            <p:ph type="body" sz="quarter" idx="28" hasCustomPrompt="1"/>
          </p:nvPr>
        </p:nvSpPr>
        <p:spPr>
          <a:xfrm>
            <a:off x="8977664" y="5434296"/>
            <a:ext cx="182880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3" name="Phase 3 description">
            <a:extLst>
              <a:ext uri="{FF2B5EF4-FFF2-40B4-BE49-F238E27FC236}">
                <a16:creationId xmlns:a16="http://schemas.microsoft.com/office/drawing/2014/main" id="{C893A825-4F66-4494-BDB7-046FAE4EF913}"/>
              </a:ext>
            </a:extLst>
          </p:cNvPr>
          <p:cNvSpPr>
            <a:spLocks noGrp="1"/>
          </p:cNvSpPr>
          <p:nvPr>
            <p:ph type="body" sz="quarter" idx="33" hasCustomPrompt="1"/>
          </p:nvPr>
        </p:nvSpPr>
        <p:spPr>
          <a:xfrm>
            <a:off x="8177564" y="2957487"/>
            <a:ext cx="34290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8" name="Phase 3 heading">
            <a:extLst>
              <a:ext uri="{FF2B5EF4-FFF2-40B4-BE49-F238E27FC236}">
                <a16:creationId xmlns:a16="http://schemas.microsoft.com/office/drawing/2014/main" id="{586BD180-161B-D443-835F-6773C4AEC9E8}"/>
              </a:ext>
            </a:extLst>
          </p:cNvPr>
          <p:cNvSpPr>
            <a:spLocks noGrp="1"/>
          </p:cNvSpPr>
          <p:nvPr>
            <p:ph type="body" sz="quarter" idx="13" hasCustomPrompt="1"/>
          </p:nvPr>
        </p:nvSpPr>
        <p:spPr>
          <a:xfrm>
            <a:off x="8177564" y="2427163"/>
            <a:ext cx="34290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three</a:t>
            </a:r>
          </a:p>
        </p:txBody>
      </p:sp>
      <p:sp>
        <p:nvSpPr>
          <p:cNvPr id="36" name="Phase 2 duration">
            <a:extLst>
              <a:ext uri="{FF2B5EF4-FFF2-40B4-BE49-F238E27FC236}">
                <a16:creationId xmlns:a16="http://schemas.microsoft.com/office/drawing/2014/main" id="{CE98AF34-E863-3045-A8E1-D76A3D5E778C}"/>
              </a:ext>
            </a:extLst>
          </p:cNvPr>
          <p:cNvSpPr>
            <a:spLocks noGrp="1"/>
          </p:cNvSpPr>
          <p:nvPr>
            <p:ph type="body" sz="quarter" idx="27" hasCustomPrompt="1"/>
          </p:nvPr>
        </p:nvSpPr>
        <p:spPr>
          <a:xfrm>
            <a:off x="5184766" y="5434297"/>
            <a:ext cx="182880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2" name="Phase 2 description">
            <a:extLst>
              <a:ext uri="{FF2B5EF4-FFF2-40B4-BE49-F238E27FC236}">
                <a16:creationId xmlns:a16="http://schemas.microsoft.com/office/drawing/2014/main" id="{C893A825-4F66-4494-BDB7-046FAE4EF913}"/>
              </a:ext>
            </a:extLst>
          </p:cNvPr>
          <p:cNvSpPr>
            <a:spLocks noGrp="1"/>
          </p:cNvSpPr>
          <p:nvPr>
            <p:ph type="body" sz="quarter" idx="32" hasCustomPrompt="1"/>
          </p:nvPr>
        </p:nvSpPr>
        <p:spPr>
          <a:xfrm>
            <a:off x="4384666" y="2957487"/>
            <a:ext cx="34290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7" name="Phase 2 heading">
            <a:extLst>
              <a:ext uri="{FF2B5EF4-FFF2-40B4-BE49-F238E27FC236}">
                <a16:creationId xmlns:a16="http://schemas.microsoft.com/office/drawing/2014/main" id="{2D9E6600-F535-494C-9130-1632E4D35B26}"/>
              </a:ext>
            </a:extLst>
          </p:cNvPr>
          <p:cNvSpPr>
            <a:spLocks noGrp="1"/>
          </p:cNvSpPr>
          <p:nvPr>
            <p:ph type="body" sz="quarter" idx="12" hasCustomPrompt="1"/>
          </p:nvPr>
        </p:nvSpPr>
        <p:spPr>
          <a:xfrm>
            <a:off x="4384666" y="2427163"/>
            <a:ext cx="34290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two</a:t>
            </a:r>
          </a:p>
        </p:txBody>
      </p:sp>
      <p:sp>
        <p:nvSpPr>
          <p:cNvPr id="46" name="Phase 1 duration">
            <a:extLst>
              <a:ext uri="{FF2B5EF4-FFF2-40B4-BE49-F238E27FC236}">
                <a16:creationId xmlns:a16="http://schemas.microsoft.com/office/drawing/2014/main" id="{6BD9C4FF-FB66-014E-AF7A-51384E2B96B6}"/>
              </a:ext>
            </a:extLst>
          </p:cNvPr>
          <p:cNvSpPr>
            <a:spLocks noGrp="1"/>
          </p:cNvSpPr>
          <p:nvPr>
            <p:ph type="body" sz="quarter" idx="21" hasCustomPrompt="1"/>
          </p:nvPr>
        </p:nvSpPr>
        <p:spPr>
          <a:xfrm>
            <a:off x="1391869" y="5434294"/>
            <a:ext cx="1828800" cy="319403"/>
          </a:xfrm>
          <a:prstGeom prst="rect">
            <a:avLst/>
          </a:prstGeom>
          <a:solidFill>
            <a:srgbClr val="002050"/>
          </a:solidFill>
        </p:spPr>
        <p:txBody>
          <a:bodyPr/>
          <a:lstStyle>
            <a:lvl1pPr marL="0" indent="0" algn="ctr">
              <a:buNone/>
              <a:defRPr sz="16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duration</a:t>
            </a:r>
          </a:p>
        </p:txBody>
      </p:sp>
      <p:sp>
        <p:nvSpPr>
          <p:cNvPr id="31" name="Phase 1 description">
            <a:extLst>
              <a:ext uri="{FF2B5EF4-FFF2-40B4-BE49-F238E27FC236}">
                <a16:creationId xmlns:a16="http://schemas.microsoft.com/office/drawing/2014/main" id="{C893A825-4F66-4494-BDB7-046FAE4EF913}"/>
              </a:ext>
            </a:extLst>
          </p:cNvPr>
          <p:cNvSpPr>
            <a:spLocks noGrp="1"/>
          </p:cNvSpPr>
          <p:nvPr>
            <p:ph type="body" sz="quarter" idx="31" hasCustomPrompt="1"/>
          </p:nvPr>
        </p:nvSpPr>
        <p:spPr>
          <a:xfrm>
            <a:off x="591769" y="2957487"/>
            <a:ext cx="3429000" cy="2286000"/>
          </a:xfrm>
          <a:prstGeom prst="rect">
            <a:avLst/>
          </a:prstGeom>
          <a:noFill/>
          <a:ln w="12700">
            <a:solidFill>
              <a:srgbClr val="A9AEB3"/>
            </a:solidFill>
          </a:ln>
        </p:spPr>
        <p:txBody>
          <a:bodyPr lIns="183600" tIns="91440" rIns="183600" bIns="91440" anchor="t" anchorCtr="0">
            <a:noAutofit/>
          </a:bodyPr>
          <a:lstStyle>
            <a:lvl1pPr marL="0" indent="0" algn="l">
              <a:spcBef>
                <a:spcPts val="0"/>
              </a:spcBef>
              <a:buFont typeface="Arial" panose="020B0604020202020204" pitchFamily="34" charset="0"/>
              <a:buNone/>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defRPr/>
            </a:pPr>
            <a:r>
              <a:rPr lang="en-GB" sz="1600">
                <a:solidFill>
                  <a:srgbClr val="1A1A1A"/>
                </a:solidFill>
                <a:latin typeface="+mn-lt"/>
              </a:rPr>
              <a:t>Summary description of timeline</a:t>
            </a:r>
          </a:p>
        </p:txBody>
      </p:sp>
      <p:sp>
        <p:nvSpPr>
          <p:cNvPr id="3" name="Phase 1 heading">
            <a:extLst>
              <a:ext uri="{FF2B5EF4-FFF2-40B4-BE49-F238E27FC236}">
                <a16:creationId xmlns:a16="http://schemas.microsoft.com/office/drawing/2014/main" id="{C763E6E5-AF90-7B4A-BC50-CAACA70A33C3}"/>
              </a:ext>
            </a:extLst>
          </p:cNvPr>
          <p:cNvSpPr>
            <a:spLocks noGrp="1"/>
          </p:cNvSpPr>
          <p:nvPr>
            <p:ph type="body" sz="quarter" idx="11" hasCustomPrompt="1"/>
          </p:nvPr>
        </p:nvSpPr>
        <p:spPr>
          <a:xfrm>
            <a:off x="591769" y="2427163"/>
            <a:ext cx="3429000" cy="438150"/>
          </a:xfrm>
          <a:prstGeom prst="rect">
            <a:avLst/>
          </a:prstGeom>
          <a:solidFill>
            <a:srgbClr val="002050"/>
          </a:solidFill>
        </p:spPr>
        <p:txBody>
          <a:bodyPr lIns="182880" tIns="0" rIns="182880" bIns="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Phase one</a:t>
            </a:r>
          </a:p>
        </p:txBody>
      </p:sp>
      <p:sp>
        <p:nvSpPr>
          <p:cNvPr id="54" name="Short description/summary (2 lines)">
            <a:extLst>
              <a:ext uri="{FF2B5EF4-FFF2-40B4-BE49-F238E27FC236}">
                <a16:creationId xmlns:a16="http://schemas.microsoft.com/office/drawing/2014/main" id="{593A84BA-77DC-9745-BB59-27ED51906A46}"/>
              </a:ext>
            </a:extLst>
          </p:cNvPr>
          <p:cNvSpPr>
            <a:spLocks noGrp="1"/>
          </p:cNvSpPr>
          <p:nvPr>
            <p:ph type="body" sz="quarter" idx="10" hasCustomPrompt="1"/>
          </p:nvPr>
        </p:nvSpPr>
        <p:spPr>
          <a:xfrm>
            <a:off x="588995" y="1435773"/>
            <a:ext cx="11018520" cy="800219"/>
          </a:xfrm>
          <a:prstGeom prst="rect">
            <a:avLst/>
          </a:prstGeom>
        </p:spPr>
        <p:txBody>
          <a:bodyPr lIns="0" tIns="0" rIns="0" bIns="0"/>
          <a:lstStyle>
            <a:lvl1pPr marL="0" indent="0">
              <a:spcBef>
                <a:spcPts val="0"/>
              </a:spcBef>
              <a:buNone/>
              <a:defRPr>
                <a:solidFill>
                  <a:srgbClr val="1A1A1A"/>
                </a:solidFill>
              </a:defRPr>
            </a:lvl1pPr>
            <a:lvl2pPr>
              <a:spcBef>
                <a:spcPts val="0"/>
              </a:spcBef>
              <a:defRPr/>
            </a:lvl2pPr>
          </a:lstStyle>
          <a:p>
            <a:pPr lvl="0"/>
            <a:r>
              <a:rPr lang="en-US"/>
              <a:t>Add short description or summary)</a:t>
            </a:r>
          </a:p>
        </p:txBody>
      </p:sp>
      <p:sp>
        <p:nvSpPr>
          <p:cNvPr id="29" name="Timeline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Timeline (3) (3 phases with timeline)</a:t>
            </a:r>
          </a:p>
        </p:txBody>
      </p:sp>
    </p:spTree>
    <p:extLst>
      <p:ext uri="{BB962C8B-B14F-4D97-AF65-F5344CB8AC3E}">
        <p14:creationId xmlns:p14="http://schemas.microsoft.com/office/powerpoint/2010/main" val="1224459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4"/>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43839"/>
          </a:xfrm>
        </p:spPr>
        <p:txBody>
          <a:bodyPr lIns="0" tIns="0" rIns="0" bIns="0"/>
          <a:lstStyle>
            <a:lvl1pPr marL="0" indent="0">
              <a:lnSpc>
                <a:spcPts val="1765"/>
              </a:lnSpc>
              <a:spcBef>
                <a:spcPts val="0"/>
              </a:spcBef>
              <a:buNone/>
              <a:defRPr sz="1370" b="0" spc="0">
                <a:solidFill>
                  <a:schemeClr val="tx2"/>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331946"/>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159825316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Key assumptions 1">
    <p:spTree>
      <p:nvGrpSpPr>
        <p:cNvPr id="1" name=""/>
        <p:cNvGrpSpPr/>
        <p:nvPr/>
      </p:nvGrpSpPr>
      <p:grpSpPr>
        <a:xfrm>
          <a:off x="0" y="0"/>
          <a:ext cx="0" cy="0"/>
          <a:chOff x="0" y="0"/>
          <a:chExt cx="0" cy="0"/>
        </a:xfrm>
      </p:grpSpPr>
      <p:sp>
        <p:nvSpPr>
          <p:cNvPr id="46" name="Assumption 3 description/list">
            <a:extLst>
              <a:ext uri="{FF2B5EF4-FFF2-40B4-BE49-F238E27FC236}">
                <a16:creationId xmlns:a16="http://schemas.microsoft.com/office/drawing/2014/main" id="{4457B5A7-65FF-074D-8482-4774561D0A80}"/>
              </a:ext>
            </a:extLst>
          </p:cNvPr>
          <p:cNvSpPr>
            <a:spLocks noGrp="1"/>
          </p:cNvSpPr>
          <p:nvPr>
            <p:ph type="body" sz="quarter" idx="19"/>
          </p:nvPr>
        </p:nvSpPr>
        <p:spPr>
          <a:xfrm>
            <a:off x="8175126" y="2610085"/>
            <a:ext cx="3426325" cy="3657600"/>
          </a:xfrm>
          <a:prstGeom prst="rect">
            <a:avLst/>
          </a:prstGeom>
        </p:spPr>
        <p:txBody>
          <a:bodyPr tIns="0" bIns="0"/>
          <a:lstStyle>
            <a:lvl1pPr marL="169830" indent="-169830">
              <a:buFont typeface="Arial" panose="020B0604020202020204" pitchFamily="34" charset="0"/>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
        <p:nvSpPr>
          <p:cNvPr id="45" name="Assumption 3 heading">
            <a:extLst>
              <a:ext uri="{FF2B5EF4-FFF2-40B4-BE49-F238E27FC236}">
                <a16:creationId xmlns:a16="http://schemas.microsoft.com/office/drawing/2014/main" id="{298E7EE8-3856-427A-885B-A4C374F19C98}"/>
              </a:ext>
            </a:extLst>
          </p:cNvPr>
          <p:cNvSpPr>
            <a:spLocks noGrp="1"/>
          </p:cNvSpPr>
          <p:nvPr>
            <p:ph type="body" sz="quarter" idx="18" hasCustomPrompt="1"/>
          </p:nvPr>
        </p:nvSpPr>
        <p:spPr>
          <a:xfrm>
            <a:off x="9094872" y="1428069"/>
            <a:ext cx="250657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43" name="Assumption 3 light grey background box">
            <a:extLst>
              <a:ext uri="{FF2B5EF4-FFF2-40B4-BE49-F238E27FC236}">
                <a16:creationId xmlns:a16="http://schemas.microsoft.com/office/drawing/2014/main" id="{1B7B5E21-3ED6-D847-A3AD-503DA38B40EF}"/>
              </a:ext>
              <a:ext uri="{C183D7F6-B498-43B3-948B-1728B52AA6E4}">
                <adec:decorative xmlns:adec="http://schemas.microsoft.com/office/drawing/2017/decorative" val="1"/>
              </a:ext>
            </a:extLst>
          </p:cNvPr>
          <p:cNvSpPr/>
          <p:nvPr userDrawn="1"/>
        </p:nvSpPr>
        <p:spPr bwMode="auto">
          <a:xfrm>
            <a:off x="8173436" y="1428069"/>
            <a:ext cx="914400"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44" name="Assumption 3 icon placeholder" descr="icon placeholder">
            <a:extLst>
              <a:ext uri="{FF2B5EF4-FFF2-40B4-BE49-F238E27FC236}">
                <a16:creationId xmlns:a16="http://schemas.microsoft.com/office/drawing/2014/main" id="{878B4613-2190-5147-B5DD-D30A6CA9DD9F}"/>
              </a:ext>
            </a:extLst>
          </p:cNvPr>
          <p:cNvSpPr>
            <a:spLocks noGrp="1"/>
          </p:cNvSpPr>
          <p:nvPr>
            <p:ph type="pic" sz="quarter" idx="17" hasCustomPrompt="1"/>
          </p:nvPr>
        </p:nvSpPr>
        <p:spPr>
          <a:xfrm>
            <a:off x="8255538" y="1510365"/>
            <a:ext cx="750197" cy="74980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51" name="Assumption 2 description/list">
            <a:extLst>
              <a:ext uri="{FF2B5EF4-FFF2-40B4-BE49-F238E27FC236}">
                <a16:creationId xmlns:a16="http://schemas.microsoft.com/office/drawing/2014/main" id="{4457B5A7-65FF-074D-8482-4774561D0A80}"/>
              </a:ext>
            </a:extLst>
          </p:cNvPr>
          <p:cNvSpPr>
            <a:spLocks noGrp="1"/>
          </p:cNvSpPr>
          <p:nvPr>
            <p:ph type="body" sz="quarter" idx="22"/>
          </p:nvPr>
        </p:nvSpPr>
        <p:spPr>
          <a:xfrm>
            <a:off x="4382838" y="2610085"/>
            <a:ext cx="3426325" cy="3657600"/>
          </a:xfrm>
          <a:prstGeom prst="rect">
            <a:avLst/>
          </a:prstGeom>
        </p:spPr>
        <p:txBody>
          <a:bodyPr tIns="0" bIns="0"/>
          <a:lstStyle>
            <a:lvl1pPr marL="169830" indent="-169830">
              <a:buFont typeface="Arial" panose="020B0604020202020204" pitchFamily="34" charset="0"/>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
        <p:nvSpPr>
          <p:cNvPr id="50" name="Assumption 2 heading">
            <a:extLst>
              <a:ext uri="{FF2B5EF4-FFF2-40B4-BE49-F238E27FC236}">
                <a16:creationId xmlns:a16="http://schemas.microsoft.com/office/drawing/2014/main" id="{298E7EE8-3856-427A-885B-A4C374F19C98}"/>
              </a:ext>
            </a:extLst>
          </p:cNvPr>
          <p:cNvSpPr>
            <a:spLocks noGrp="1"/>
          </p:cNvSpPr>
          <p:nvPr>
            <p:ph type="body" sz="quarter" idx="21" hasCustomPrompt="1"/>
          </p:nvPr>
        </p:nvSpPr>
        <p:spPr>
          <a:xfrm>
            <a:off x="5302584" y="1428069"/>
            <a:ext cx="250657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48" name="Assumption 2 light grey background box">
            <a:extLst>
              <a:ext uri="{FF2B5EF4-FFF2-40B4-BE49-F238E27FC236}">
                <a16:creationId xmlns:a16="http://schemas.microsoft.com/office/drawing/2014/main" id="{1B7B5E21-3ED6-D847-A3AD-503DA38B40EF}"/>
              </a:ext>
              <a:ext uri="{C183D7F6-B498-43B3-948B-1728B52AA6E4}">
                <adec:decorative xmlns:adec="http://schemas.microsoft.com/office/drawing/2017/decorative" val="1"/>
              </a:ext>
            </a:extLst>
          </p:cNvPr>
          <p:cNvSpPr/>
          <p:nvPr userDrawn="1"/>
        </p:nvSpPr>
        <p:spPr bwMode="auto">
          <a:xfrm>
            <a:off x="4381148" y="1428069"/>
            <a:ext cx="914400"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49" name="Assumption 2 icon placeholder" descr="icon placeholder">
            <a:extLst>
              <a:ext uri="{FF2B5EF4-FFF2-40B4-BE49-F238E27FC236}">
                <a16:creationId xmlns:a16="http://schemas.microsoft.com/office/drawing/2014/main" id="{878B4613-2190-5147-B5DD-D30A6CA9DD9F}"/>
              </a:ext>
            </a:extLst>
          </p:cNvPr>
          <p:cNvSpPr>
            <a:spLocks noGrp="1"/>
          </p:cNvSpPr>
          <p:nvPr>
            <p:ph type="pic" sz="quarter" idx="20" hasCustomPrompt="1"/>
          </p:nvPr>
        </p:nvSpPr>
        <p:spPr>
          <a:xfrm>
            <a:off x="4463251" y="1510365"/>
            <a:ext cx="750197" cy="74980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 name="Assumption 1 description/list">
            <a:extLst>
              <a:ext uri="{FF2B5EF4-FFF2-40B4-BE49-F238E27FC236}">
                <a16:creationId xmlns:a16="http://schemas.microsoft.com/office/drawing/2014/main" id="{4457B5A7-65FF-074D-8482-4774561D0A80}"/>
              </a:ext>
            </a:extLst>
          </p:cNvPr>
          <p:cNvSpPr>
            <a:spLocks noGrp="1"/>
          </p:cNvSpPr>
          <p:nvPr>
            <p:ph type="body" sz="quarter" idx="16"/>
          </p:nvPr>
        </p:nvSpPr>
        <p:spPr>
          <a:xfrm>
            <a:off x="597904" y="2610085"/>
            <a:ext cx="3426325" cy="3657600"/>
          </a:xfrm>
          <a:prstGeom prst="rect">
            <a:avLst/>
          </a:prstGeom>
        </p:spPr>
        <p:txBody>
          <a:bodyPr tIns="0" bIns="0"/>
          <a:lstStyle>
            <a:lvl1pPr marL="169830" indent="-169830">
              <a:buFont typeface="Arial" panose="020B0604020202020204" pitchFamily="34" charset="0"/>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
        <p:nvSpPr>
          <p:cNvPr id="8" name="Assumption 1 light grey background box">
            <a:extLst>
              <a:ext uri="{FF2B5EF4-FFF2-40B4-BE49-F238E27FC236}">
                <a16:creationId xmlns:a16="http://schemas.microsoft.com/office/drawing/2014/main" id="{1B7B5E21-3ED6-D847-A3AD-503DA38B40EF}"/>
              </a:ext>
              <a:ext uri="{C183D7F6-B498-43B3-948B-1728B52AA6E4}">
                <adec:decorative xmlns:adec="http://schemas.microsoft.com/office/drawing/2017/decorative" val="1"/>
              </a:ext>
            </a:extLst>
          </p:cNvPr>
          <p:cNvSpPr/>
          <p:nvPr userDrawn="1"/>
        </p:nvSpPr>
        <p:spPr bwMode="auto">
          <a:xfrm>
            <a:off x="596214" y="1428069"/>
            <a:ext cx="914400"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3" name="Assumption 1 heading">
            <a:extLst>
              <a:ext uri="{FF2B5EF4-FFF2-40B4-BE49-F238E27FC236}">
                <a16:creationId xmlns:a16="http://schemas.microsoft.com/office/drawing/2014/main" id="{298E7EE8-3856-427A-885B-A4C374F19C98}"/>
              </a:ext>
            </a:extLst>
          </p:cNvPr>
          <p:cNvSpPr>
            <a:spLocks noGrp="1"/>
          </p:cNvSpPr>
          <p:nvPr>
            <p:ph type="body" sz="quarter" idx="13" hasCustomPrompt="1"/>
          </p:nvPr>
        </p:nvSpPr>
        <p:spPr>
          <a:xfrm>
            <a:off x="1517650" y="1428069"/>
            <a:ext cx="250657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22" name="Assumption 1 icon placeholder" descr="icon placeholder">
            <a:extLst>
              <a:ext uri="{FF2B5EF4-FFF2-40B4-BE49-F238E27FC236}">
                <a16:creationId xmlns:a16="http://schemas.microsoft.com/office/drawing/2014/main" id="{878B4613-2190-5147-B5DD-D30A6CA9DD9F}"/>
              </a:ext>
            </a:extLst>
          </p:cNvPr>
          <p:cNvSpPr>
            <a:spLocks noGrp="1"/>
          </p:cNvSpPr>
          <p:nvPr>
            <p:ph type="pic" sz="quarter" idx="10" hasCustomPrompt="1"/>
          </p:nvPr>
        </p:nvSpPr>
        <p:spPr>
          <a:xfrm>
            <a:off x="678316" y="1510365"/>
            <a:ext cx="750197" cy="749808"/>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Key assumption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Key assumptions (1) (3 columns)</a:t>
            </a:r>
          </a:p>
        </p:txBody>
      </p:sp>
    </p:spTree>
    <p:extLst>
      <p:ext uri="{BB962C8B-B14F-4D97-AF65-F5344CB8AC3E}">
        <p14:creationId xmlns:p14="http://schemas.microsoft.com/office/powerpoint/2010/main" val="405629448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Key assumptions 1 (4 items)">
    <p:spTree>
      <p:nvGrpSpPr>
        <p:cNvPr id="1" name=""/>
        <p:cNvGrpSpPr/>
        <p:nvPr/>
      </p:nvGrpSpPr>
      <p:grpSpPr>
        <a:xfrm>
          <a:off x="0" y="0"/>
          <a:ext cx="0" cy="0"/>
          <a:chOff x="0" y="0"/>
          <a:chExt cx="0" cy="0"/>
        </a:xfrm>
      </p:grpSpPr>
      <p:sp>
        <p:nvSpPr>
          <p:cNvPr id="15" name="Assumption 4 description/list">
            <a:extLst>
              <a:ext uri="{FF2B5EF4-FFF2-40B4-BE49-F238E27FC236}">
                <a16:creationId xmlns:a16="http://schemas.microsoft.com/office/drawing/2014/main" id="{79FB564B-46B2-4C11-83FA-45A8203E163B}"/>
              </a:ext>
            </a:extLst>
          </p:cNvPr>
          <p:cNvSpPr>
            <a:spLocks noGrp="1"/>
          </p:cNvSpPr>
          <p:nvPr>
            <p:ph type="body" sz="quarter" idx="23"/>
          </p:nvPr>
        </p:nvSpPr>
        <p:spPr>
          <a:xfrm>
            <a:off x="9095421" y="2611438"/>
            <a:ext cx="2514600" cy="3657600"/>
          </a:xfrm>
          <a:prstGeom prst="rect">
            <a:avLst/>
          </a:prstGeom>
        </p:spPr>
        <p:txBody>
          <a:bodyPr tIns="0" bIns="0"/>
          <a:lstStyle>
            <a:lvl1pPr marL="169830" indent="-169830">
              <a:buFont typeface="Wingdings" panose="05000000000000000000" pitchFamily="2" charset="2"/>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
        <p:nvSpPr>
          <p:cNvPr id="27" name="Assumption 4 light grey background box">
            <a:extLst>
              <a:ext uri="{FF2B5EF4-FFF2-40B4-BE49-F238E27FC236}">
                <a16:creationId xmlns:a16="http://schemas.microsoft.com/office/drawing/2014/main" id="{5C52FE7A-EABC-427D-A62D-F23336639985}"/>
              </a:ext>
              <a:ext uri="{C183D7F6-B498-43B3-948B-1728B52AA6E4}">
                <adec:decorative xmlns:adec="http://schemas.microsoft.com/office/drawing/2017/decorative" val="1"/>
              </a:ext>
            </a:extLst>
          </p:cNvPr>
          <p:cNvSpPr/>
          <p:nvPr userDrawn="1"/>
        </p:nvSpPr>
        <p:spPr bwMode="auto">
          <a:xfrm>
            <a:off x="9088924" y="1430971"/>
            <a:ext cx="2516289"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9" name="Assumption 4 heading">
            <a:extLst>
              <a:ext uri="{FF2B5EF4-FFF2-40B4-BE49-F238E27FC236}">
                <a16:creationId xmlns:a16="http://schemas.microsoft.com/office/drawing/2014/main" id="{4674764D-088D-4CC4-BE15-D9E981079DF0}"/>
              </a:ext>
            </a:extLst>
          </p:cNvPr>
          <p:cNvSpPr>
            <a:spLocks noGrp="1"/>
          </p:cNvSpPr>
          <p:nvPr>
            <p:ph type="body" sz="quarter" idx="30" hasCustomPrompt="1"/>
          </p:nvPr>
        </p:nvSpPr>
        <p:spPr>
          <a:xfrm>
            <a:off x="9895286" y="1430971"/>
            <a:ext cx="170992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four</a:t>
            </a:r>
          </a:p>
        </p:txBody>
      </p:sp>
      <p:sp>
        <p:nvSpPr>
          <p:cNvPr id="28" name="Assumption 4 icon placeholder" descr="icon placeholder">
            <a:extLst>
              <a:ext uri="{FF2B5EF4-FFF2-40B4-BE49-F238E27FC236}">
                <a16:creationId xmlns:a16="http://schemas.microsoft.com/office/drawing/2014/main" id="{BFCC9BA6-F0D5-46E1-9286-94DAB2CEF272}"/>
              </a:ext>
            </a:extLst>
          </p:cNvPr>
          <p:cNvSpPr>
            <a:spLocks noGrp="1"/>
          </p:cNvSpPr>
          <p:nvPr>
            <p:ph type="pic" sz="quarter" idx="29" hasCustomPrompt="1"/>
          </p:nvPr>
        </p:nvSpPr>
        <p:spPr>
          <a:xfrm>
            <a:off x="9204070" y="1600135"/>
            <a:ext cx="576072" cy="5760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46" name="Assumption 3 description/list">
            <a:extLst>
              <a:ext uri="{FF2B5EF4-FFF2-40B4-BE49-F238E27FC236}">
                <a16:creationId xmlns:a16="http://schemas.microsoft.com/office/drawing/2014/main" id="{4457B5A7-65FF-074D-8482-4774561D0A80}"/>
              </a:ext>
            </a:extLst>
          </p:cNvPr>
          <p:cNvSpPr>
            <a:spLocks noGrp="1"/>
          </p:cNvSpPr>
          <p:nvPr>
            <p:ph type="body" sz="quarter" idx="19"/>
          </p:nvPr>
        </p:nvSpPr>
        <p:spPr>
          <a:xfrm>
            <a:off x="6253389" y="2610085"/>
            <a:ext cx="2514600" cy="3657600"/>
          </a:xfrm>
          <a:prstGeom prst="rect">
            <a:avLst/>
          </a:prstGeom>
        </p:spPr>
        <p:txBody>
          <a:bodyPr tIns="0" bIns="0"/>
          <a:lstStyle>
            <a:lvl1pPr marL="169830" indent="-169830">
              <a:buFont typeface="Wingdings" panose="05000000000000000000" pitchFamily="2" charset="2"/>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
        <p:nvSpPr>
          <p:cNvPr id="24" name="Assumption 3 light grey background box">
            <a:extLst>
              <a:ext uri="{FF2B5EF4-FFF2-40B4-BE49-F238E27FC236}">
                <a16:creationId xmlns:a16="http://schemas.microsoft.com/office/drawing/2014/main" id="{E8C84A93-F5C1-4369-AABF-B23AE81B98D4}"/>
              </a:ext>
              <a:ext uri="{C183D7F6-B498-43B3-948B-1728B52AA6E4}">
                <adec:decorative xmlns:adec="http://schemas.microsoft.com/office/drawing/2017/decorative" val="1"/>
              </a:ext>
            </a:extLst>
          </p:cNvPr>
          <p:cNvSpPr/>
          <p:nvPr userDrawn="1"/>
        </p:nvSpPr>
        <p:spPr bwMode="auto">
          <a:xfrm>
            <a:off x="6251699" y="1430971"/>
            <a:ext cx="2514599"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5" name="Assumption 3 icon placeholder" descr="icon placeholder">
            <a:extLst>
              <a:ext uri="{FF2B5EF4-FFF2-40B4-BE49-F238E27FC236}">
                <a16:creationId xmlns:a16="http://schemas.microsoft.com/office/drawing/2014/main" id="{AE86EBD5-D842-42CD-A015-77D1DE2ABF80}"/>
              </a:ext>
            </a:extLst>
          </p:cNvPr>
          <p:cNvSpPr>
            <a:spLocks noGrp="1"/>
          </p:cNvSpPr>
          <p:nvPr>
            <p:ph type="pic" sz="quarter" idx="27" hasCustomPrompt="1"/>
          </p:nvPr>
        </p:nvSpPr>
        <p:spPr>
          <a:xfrm>
            <a:off x="6366845" y="1600135"/>
            <a:ext cx="576072" cy="5760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26" name="Assumption 3 heading">
            <a:extLst>
              <a:ext uri="{FF2B5EF4-FFF2-40B4-BE49-F238E27FC236}">
                <a16:creationId xmlns:a16="http://schemas.microsoft.com/office/drawing/2014/main" id="{0F0DE734-57B7-4A37-83CC-31B74A13444F}"/>
              </a:ext>
            </a:extLst>
          </p:cNvPr>
          <p:cNvSpPr>
            <a:spLocks noGrp="1"/>
          </p:cNvSpPr>
          <p:nvPr>
            <p:ph type="body" sz="quarter" idx="28" hasCustomPrompt="1"/>
          </p:nvPr>
        </p:nvSpPr>
        <p:spPr>
          <a:xfrm>
            <a:off x="7058061" y="1430971"/>
            <a:ext cx="170992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three</a:t>
            </a:r>
          </a:p>
        </p:txBody>
      </p:sp>
      <p:sp>
        <p:nvSpPr>
          <p:cNvPr id="51" name="Assumption 2 description/list">
            <a:extLst>
              <a:ext uri="{FF2B5EF4-FFF2-40B4-BE49-F238E27FC236}">
                <a16:creationId xmlns:a16="http://schemas.microsoft.com/office/drawing/2014/main" id="{4457B5A7-65FF-074D-8482-4774561D0A80}"/>
              </a:ext>
            </a:extLst>
          </p:cNvPr>
          <p:cNvSpPr>
            <a:spLocks noGrp="1"/>
          </p:cNvSpPr>
          <p:nvPr>
            <p:ph type="body" sz="quarter" idx="22"/>
          </p:nvPr>
        </p:nvSpPr>
        <p:spPr>
          <a:xfrm>
            <a:off x="3425646" y="2610085"/>
            <a:ext cx="2514600" cy="3657600"/>
          </a:xfrm>
          <a:prstGeom prst="rect">
            <a:avLst/>
          </a:prstGeom>
        </p:spPr>
        <p:txBody>
          <a:bodyPr tIns="0" bIns="0"/>
          <a:lstStyle>
            <a:lvl1pPr marL="169830" indent="-169830">
              <a:buFont typeface="Wingdings" panose="05000000000000000000" pitchFamily="2" charset="2"/>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
        <p:nvSpPr>
          <p:cNvPr id="20" name="Assumption 2 light grey background box">
            <a:extLst>
              <a:ext uri="{FF2B5EF4-FFF2-40B4-BE49-F238E27FC236}">
                <a16:creationId xmlns:a16="http://schemas.microsoft.com/office/drawing/2014/main" id="{3A4BF2C3-1749-4F39-B67C-E20F7ACDFEEA}"/>
              </a:ext>
              <a:ext uri="{C183D7F6-B498-43B3-948B-1728B52AA6E4}">
                <adec:decorative xmlns:adec="http://schemas.microsoft.com/office/drawing/2017/decorative" val="1"/>
              </a:ext>
            </a:extLst>
          </p:cNvPr>
          <p:cNvSpPr/>
          <p:nvPr userDrawn="1"/>
        </p:nvSpPr>
        <p:spPr bwMode="auto">
          <a:xfrm>
            <a:off x="3423926" y="1430971"/>
            <a:ext cx="2514600"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23" name="Assumption 2 heading">
            <a:extLst>
              <a:ext uri="{FF2B5EF4-FFF2-40B4-BE49-F238E27FC236}">
                <a16:creationId xmlns:a16="http://schemas.microsoft.com/office/drawing/2014/main" id="{CE177CE4-624C-4858-BED8-F5261694B814}"/>
              </a:ext>
            </a:extLst>
          </p:cNvPr>
          <p:cNvSpPr>
            <a:spLocks noGrp="1"/>
          </p:cNvSpPr>
          <p:nvPr>
            <p:ph type="body" sz="quarter" idx="26" hasCustomPrompt="1"/>
          </p:nvPr>
        </p:nvSpPr>
        <p:spPr>
          <a:xfrm>
            <a:off x="4230286" y="1430971"/>
            <a:ext cx="170992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two</a:t>
            </a:r>
          </a:p>
        </p:txBody>
      </p:sp>
      <p:sp>
        <p:nvSpPr>
          <p:cNvPr id="21" name="Assumption 2 icon placeholder" descr="icon placeholder">
            <a:extLst>
              <a:ext uri="{FF2B5EF4-FFF2-40B4-BE49-F238E27FC236}">
                <a16:creationId xmlns:a16="http://schemas.microsoft.com/office/drawing/2014/main" id="{4CD1330C-BAE0-46A5-9001-EB44FF34BE1B}"/>
              </a:ext>
            </a:extLst>
          </p:cNvPr>
          <p:cNvSpPr>
            <a:spLocks noGrp="1"/>
          </p:cNvSpPr>
          <p:nvPr>
            <p:ph type="pic" sz="quarter" idx="25" hasCustomPrompt="1"/>
          </p:nvPr>
        </p:nvSpPr>
        <p:spPr>
          <a:xfrm>
            <a:off x="3539070" y="1600135"/>
            <a:ext cx="576072" cy="5760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6" name="Assumption 1 description/list">
            <a:extLst>
              <a:ext uri="{FF2B5EF4-FFF2-40B4-BE49-F238E27FC236}">
                <a16:creationId xmlns:a16="http://schemas.microsoft.com/office/drawing/2014/main" id="{4457B5A7-65FF-074D-8482-4774561D0A80}"/>
              </a:ext>
            </a:extLst>
          </p:cNvPr>
          <p:cNvSpPr>
            <a:spLocks noGrp="1"/>
          </p:cNvSpPr>
          <p:nvPr>
            <p:ph type="body" sz="quarter" idx="16"/>
          </p:nvPr>
        </p:nvSpPr>
        <p:spPr>
          <a:xfrm>
            <a:off x="597903" y="2610085"/>
            <a:ext cx="2514600" cy="3657600"/>
          </a:xfrm>
          <a:prstGeom prst="rect">
            <a:avLst/>
          </a:prstGeom>
        </p:spPr>
        <p:txBody>
          <a:bodyPr tIns="0" bIns="0"/>
          <a:lstStyle>
            <a:lvl1pPr marL="169830" indent="-169830">
              <a:buFont typeface="Wingdings" panose="05000000000000000000" pitchFamily="2" charset="2"/>
              <a:buChar char=""/>
              <a:defRPr sz="1600">
                <a:latin typeface="+mn-lt"/>
              </a:defRPr>
            </a:lvl1pPr>
            <a:lvl2pPr marL="228556" indent="0">
              <a:buNone/>
              <a:defRPr sz="1600">
                <a:latin typeface="+mn-lt"/>
              </a:defRPr>
            </a:lvl2pPr>
            <a:lvl3pPr marL="457112" indent="0">
              <a:buNone/>
              <a:defRPr sz="1600">
                <a:latin typeface="+mn-lt"/>
              </a:defRPr>
            </a:lvl3pPr>
            <a:lvl4pPr marL="661861" indent="0">
              <a:buNone/>
              <a:defRPr sz="1600">
                <a:latin typeface="+mn-lt"/>
              </a:defRPr>
            </a:lvl4pPr>
            <a:lvl5pPr marL="855499" indent="0">
              <a:buNone/>
              <a:defRPr sz="1600">
                <a:latin typeface="+mn-lt"/>
              </a:defRPr>
            </a:lvl5pPr>
          </a:lstStyle>
          <a:p>
            <a:pPr lvl="0"/>
            <a:r>
              <a:rPr lang="en-US"/>
              <a:t>Edit Master text styles</a:t>
            </a:r>
          </a:p>
        </p:txBody>
      </p:sp>
      <p:sp>
        <p:nvSpPr>
          <p:cNvPr id="8" name="Assumption 1 light grey background box">
            <a:extLst>
              <a:ext uri="{FF2B5EF4-FFF2-40B4-BE49-F238E27FC236}">
                <a16:creationId xmlns:a16="http://schemas.microsoft.com/office/drawing/2014/main" id="{1B7B5E21-3ED6-D847-A3AD-503DA38B40EF}"/>
              </a:ext>
              <a:ext uri="{C183D7F6-B498-43B3-948B-1728B52AA6E4}">
                <adec:decorative xmlns:adec="http://schemas.microsoft.com/office/drawing/2017/decorative" val="1"/>
              </a:ext>
            </a:extLst>
          </p:cNvPr>
          <p:cNvSpPr/>
          <p:nvPr userDrawn="1"/>
        </p:nvSpPr>
        <p:spPr bwMode="auto">
          <a:xfrm>
            <a:off x="596213" y="1430971"/>
            <a:ext cx="2516290" cy="9144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7" name="Assumption 1 heading">
            <a:extLst>
              <a:ext uri="{FF2B5EF4-FFF2-40B4-BE49-F238E27FC236}">
                <a16:creationId xmlns:a16="http://schemas.microsoft.com/office/drawing/2014/main" id="{D9E35080-BDAC-4139-823A-F016B933D578}"/>
              </a:ext>
            </a:extLst>
          </p:cNvPr>
          <p:cNvSpPr>
            <a:spLocks noGrp="1"/>
          </p:cNvSpPr>
          <p:nvPr>
            <p:ph type="body" sz="quarter" idx="24" hasCustomPrompt="1"/>
          </p:nvPr>
        </p:nvSpPr>
        <p:spPr>
          <a:xfrm>
            <a:off x="1402574" y="1430971"/>
            <a:ext cx="1709929" cy="914400"/>
          </a:xfrm>
          <a:prstGeom prst="rect">
            <a:avLst/>
          </a:prstGeom>
          <a:solidFill>
            <a:srgbClr val="0078D4"/>
          </a:solidFill>
        </p:spPr>
        <p:txBody>
          <a:bodyPr lIns="182880" tIns="0" rIns="182880" bIns="45720" anchor="ctr"/>
          <a:lstStyle>
            <a:lvl1pPr marL="0" indent="0">
              <a:spcBef>
                <a:spcPts val="0"/>
              </a:spcBef>
              <a:buNone/>
              <a:defRPr sz="2000">
                <a:solidFill>
                  <a:schemeClr val="bg1"/>
                </a:solidFill>
                <a:latin typeface="Segoe UI" panose="020B0502040204020203" pitchFamily="34" charset="0"/>
                <a:cs typeface="Segoe UI" panose="020B0502040204020203" pitchFamily="34" charset="0"/>
              </a:defRPr>
            </a:lvl1pPr>
          </a:lstStyle>
          <a:p>
            <a:pPr lvl="0"/>
            <a:r>
              <a:rPr lang="en-US"/>
              <a:t>Assumption one</a:t>
            </a:r>
          </a:p>
        </p:txBody>
      </p:sp>
      <p:sp>
        <p:nvSpPr>
          <p:cNvPr id="49" name="Assumption 1 icon placeholder" descr="icon placeholder">
            <a:extLst>
              <a:ext uri="{FF2B5EF4-FFF2-40B4-BE49-F238E27FC236}">
                <a16:creationId xmlns:a16="http://schemas.microsoft.com/office/drawing/2014/main" id="{878B4613-2190-5147-B5DD-D30A6CA9DD9F}"/>
              </a:ext>
            </a:extLst>
          </p:cNvPr>
          <p:cNvSpPr>
            <a:spLocks noGrp="1"/>
          </p:cNvSpPr>
          <p:nvPr>
            <p:ph type="pic" sz="quarter" idx="20" hasCustomPrompt="1"/>
          </p:nvPr>
        </p:nvSpPr>
        <p:spPr>
          <a:xfrm>
            <a:off x="711357" y="1600135"/>
            <a:ext cx="576072" cy="576072"/>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6" name="Key assumptions 1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Key assumptions (1) (4 columns)</a:t>
            </a:r>
          </a:p>
        </p:txBody>
      </p:sp>
    </p:spTree>
    <p:extLst>
      <p:ext uri="{BB962C8B-B14F-4D97-AF65-F5344CB8AC3E}">
        <p14:creationId xmlns:p14="http://schemas.microsoft.com/office/powerpoint/2010/main" val="337937055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Key assumptions 2">
    <p:spTree>
      <p:nvGrpSpPr>
        <p:cNvPr id="1" name=""/>
        <p:cNvGrpSpPr/>
        <p:nvPr/>
      </p:nvGrpSpPr>
      <p:grpSpPr>
        <a:xfrm>
          <a:off x="0" y="0"/>
          <a:ext cx="0" cy="0"/>
          <a:chOff x="0" y="0"/>
          <a:chExt cx="0" cy="0"/>
        </a:xfrm>
      </p:grpSpPr>
      <p:sp>
        <p:nvSpPr>
          <p:cNvPr id="7" name="Photo placeholder, right half" descr="image placeholder, right. 7.5 inches square">
            <a:extLst>
              <a:ext uri="{FF2B5EF4-FFF2-40B4-BE49-F238E27FC236}">
                <a16:creationId xmlns:a16="http://schemas.microsoft.com/office/drawing/2014/main" id="{C5C8F444-0C83-8449-AAD8-C5285796C63B}"/>
              </a:ext>
            </a:extLst>
          </p:cNvPr>
          <p:cNvSpPr>
            <a:spLocks noGrp="1"/>
          </p:cNvSpPr>
          <p:nvPr>
            <p:ph type="pic" sz="quarter" idx="11" hasCustomPrompt="1"/>
          </p:nvPr>
        </p:nvSpPr>
        <p:spPr>
          <a:xfrm>
            <a:off x="5341312" y="0"/>
            <a:ext cx="6858000" cy="68580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insert photo or illustration</a:t>
            </a:r>
          </a:p>
          <a:p>
            <a:endParaRPr lang="en-US"/>
          </a:p>
        </p:txBody>
      </p:sp>
      <p:sp>
        <p:nvSpPr>
          <p:cNvPr id="4" name="Description/list">
            <a:extLst>
              <a:ext uri="{FF2B5EF4-FFF2-40B4-BE49-F238E27FC236}">
                <a16:creationId xmlns:a16="http://schemas.microsoft.com/office/drawing/2014/main" id="{DE88E2B9-A705-4D41-B77D-A3785943995B}"/>
              </a:ext>
            </a:extLst>
          </p:cNvPr>
          <p:cNvSpPr>
            <a:spLocks noGrp="1"/>
          </p:cNvSpPr>
          <p:nvPr>
            <p:ph type="body" sz="quarter" idx="10" hasCustomPrompt="1"/>
          </p:nvPr>
        </p:nvSpPr>
        <p:spPr>
          <a:xfrm>
            <a:off x="593628" y="1435496"/>
            <a:ext cx="4572000" cy="2573012"/>
          </a:xfrm>
          <a:prstGeom prst="rect">
            <a:avLst/>
          </a:prstGeom>
        </p:spPr>
        <p:txBody>
          <a:bodyPr lIns="0" tIns="0" rIns="0" bIns="0"/>
          <a:lstStyle>
            <a:lvl1pPr>
              <a:defRPr sz="2000"/>
            </a:lvl1pPr>
            <a:lvl2pPr>
              <a:defRPr sz="1600"/>
            </a:lvl2pPr>
          </a:lstStyle>
          <a:p>
            <a:pPr lvl="0"/>
            <a:r>
              <a:rPr lang="en-US"/>
              <a:t>List item</a:t>
            </a:r>
          </a:p>
          <a:p>
            <a:pPr lvl="0"/>
            <a:r>
              <a:rPr lang="en-US"/>
              <a:t>List item</a:t>
            </a:r>
          </a:p>
          <a:p>
            <a:pPr lvl="0"/>
            <a:r>
              <a:rPr lang="en-US"/>
              <a:t>List item</a:t>
            </a:r>
          </a:p>
          <a:p>
            <a:pPr lvl="0"/>
            <a:r>
              <a:rPr lang="en-US"/>
              <a:t>List item</a:t>
            </a:r>
          </a:p>
          <a:p>
            <a:pPr lvl="0"/>
            <a:r>
              <a:rPr lang="en-US"/>
              <a:t>List item</a:t>
            </a:r>
          </a:p>
        </p:txBody>
      </p:sp>
      <p:sp>
        <p:nvSpPr>
          <p:cNvPr id="6" name="Key assumption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69" y="457200"/>
            <a:ext cx="4572000" cy="553998"/>
          </a:xfrm>
          <a:prstGeom prst="rect">
            <a:avLst/>
          </a:prstGeom>
        </p:spPr>
        <p:txBody>
          <a:bodyPr lIns="0" tIns="0" rIns="0" bIns="0"/>
          <a:lstStyle>
            <a:lvl1pPr>
              <a:defRPr baseline="0"/>
            </a:lvl1pPr>
          </a:lstStyle>
          <a:p>
            <a:r>
              <a:rPr lang="en-US"/>
              <a:t>Key assumptions (2)</a:t>
            </a:r>
          </a:p>
        </p:txBody>
      </p:sp>
    </p:spTree>
    <p:extLst>
      <p:ext uri="{BB962C8B-B14F-4D97-AF65-F5344CB8AC3E}">
        <p14:creationId xmlns:p14="http://schemas.microsoft.com/office/powerpoint/2010/main" val="266702166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Key assumptions 3">
    <p:spTree>
      <p:nvGrpSpPr>
        <p:cNvPr id="1" name=""/>
        <p:cNvGrpSpPr/>
        <p:nvPr/>
      </p:nvGrpSpPr>
      <p:grpSpPr>
        <a:xfrm>
          <a:off x="0" y="0"/>
          <a:ext cx="0" cy="0"/>
          <a:chOff x="0" y="0"/>
          <a:chExt cx="0" cy="0"/>
        </a:xfrm>
      </p:grpSpPr>
      <p:sp>
        <p:nvSpPr>
          <p:cNvPr id="14" name="Topic three (blue background)">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150200" y="5119344"/>
            <a:ext cx="7543800" cy="1141407"/>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
        <p:nvSpPr>
          <p:cNvPr id="18" name="Topic three icon/image placeholder" descr="icon placeholder">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592745" y="5119344"/>
            <a:ext cx="1141349" cy="114140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3" name="Topic two (blue background)">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150199" y="3272340"/>
            <a:ext cx="7543800" cy="1141407"/>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9" name="Topic two icon/image placeholder" descr="icon placeholder">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592745" y="3272340"/>
            <a:ext cx="1141349" cy="114140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Topic one (blue background)">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150200" y="1425336"/>
            <a:ext cx="7543800" cy="1141407"/>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7" name="Topic one icon/image placeholder" descr="icon placeholder">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592744" y="1425336"/>
            <a:ext cx="1143000" cy="114140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0" name="Key assumptions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Key assumptions (3) (3 rows)</a:t>
            </a:r>
          </a:p>
        </p:txBody>
      </p:sp>
    </p:spTree>
    <p:extLst>
      <p:ext uri="{BB962C8B-B14F-4D97-AF65-F5344CB8AC3E}">
        <p14:creationId xmlns:p14="http://schemas.microsoft.com/office/powerpoint/2010/main" val="215916572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Key assumptions 3 (4 items)">
    <p:spTree>
      <p:nvGrpSpPr>
        <p:cNvPr id="1" name=""/>
        <p:cNvGrpSpPr/>
        <p:nvPr/>
      </p:nvGrpSpPr>
      <p:grpSpPr>
        <a:xfrm>
          <a:off x="0" y="0"/>
          <a:ext cx="0" cy="0"/>
          <a:chOff x="0" y="0"/>
          <a:chExt cx="0" cy="0"/>
        </a:xfrm>
      </p:grpSpPr>
      <p:sp>
        <p:nvSpPr>
          <p:cNvPr id="14" name="Topic four (blue background)">
            <a:extLst>
              <a:ext uri="{FF2B5EF4-FFF2-40B4-BE49-F238E27FC236}">
                <a16:creationId xmlns:a16="http://schemas.microsoft.com/office/drawing/2014/main" id="{30DAFDAA-0ED7-4DD7-8708-8CD9FD97D7F1}"/>
              </a:ext>
            </a:extLst>
          </p:cNvPr>
          <p:cNvSpPr>
            <a:spLocks noGrp="1"/>
          </p:cNvSpPr>
          <p:nvPr>
            <p:ph type="body" sz="quarter" idx="15" hasCustomPrompt="1"/>
          </p:nvPr>
        </p:nvSpPr>
        <p:spPr>
          <a:xfrm>
            <a:off x="2150200" y="5341010"/>
            <a:ext cx="7543800" cy="914400"/>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four</a:t>
            </a:r>
          </a:p>
        </p:txBody>
      </p:sp>
      <p:sp>
        <p:nvSpPr>
          <p:cNvPr id="18" name="Topic four icon/image placeholder" descr="icon placeholder">
            <a:extLst>
              <a:ext uri="{FF2B5EF4-FFF2-40B4-BE49-F238E27FC236}">
                <a16:creationId xmlns:a16="http://schemas.microsoft.com/office/drawing/2014/main" id="{CD0BFDF1-6D87-7742-83C4-16B9E0F09E38}"/>
              </a:ext>
            </a:extLst>
          </p:cNvPr>
          <p:cNvSpPr>
            <a:spLocks noGrp="1"/>
          </p:cNvSpPr>
          <p:nvPr>
            <p:ph type="pic" sz="quarter" idx="11" hasCustomPrompt="1"/>
          </p:nvPr>
        </p:nvSpPr>
        <p:spPr>
          <a:xfrm>
            <a:off x="592745" y="5341010"/>
            <a:ext cx="1141349" cy="9144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1" name="Topic three (blue background)">
            <a:extLst>
              <a:ext uri="{FF2B5EF4-FFF2-40B4-BE49-F238E27FC236}">
                <a16:creationId xmlns:a16="http://schemas.microsoft.com/office/drawing/2014/main" id="{BD10FBB4-EB5E-46F9-AFF8-FE71C4745719}"/>
              </a:ext>
            </a:extLst>
          </p:cNvPr>
          <p:cNvSpPr>
            <a:spLocks noGrp="1"/>
          </p:cNvSpPr>
          <p:nvPr>
            <p:ph type="body" sz="quarter" idx="17" hasCustomPrompt="1"/>
          </p:nvPr>
        </p:nvSpPr>
        <p:spPr>
          <a:xfrm>
            <a:off x="2150200" y="4035785"/>
            <a:ext cx="7543800" cy="914400"/>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three</a:t>
            </a:r>
          </a:p>
        </p:txBody>
      </p:sp>
      <p:sp>
        <p:nvSpPr>
          <p:cNvPr id="9" name="Topic three icon/image placeholder" descr="icon placeholder">
            <a:extLst>
              <a:ext uri="{FF2B5EF4-FFF2-40B4-BE49-F238E27FC236}">
                <a16:creationId xmlns:a16="http://schemas.microsoft.com/office/drawing/2014/main" id="{51D9779B-E393-4D72-9E57-9F23DE83A801}"/>
              </a:ext>
            </a:extLst>
          </p:cNvPr>
          <p:cNvSpPr>
            <a:spLocks noGrp="1"/>
          </p:cNvSpPr>
          <p:nvPr>
            <p:ph type="pic" sz="quarter" idx="16" hasCustomPrompt="1"/>
          </p:nvPr>
        </p:nvSpPr>
        <p:spPr>
          <a:xfrm>
            <a:off x="592746" y="4035785"/>
            <a:ext cx="1141349" cy="9144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3" name="Topic two (blue background)">
            <a:extLst>
              <a:ext uri="{FF2B5EF4-FFF2-40B4-BE49-F238E27FC236}">
                <a16:creationId xmlns:a16="http://schemas.microsoft.com/office/drawing/2014/main" id="{36700696-D193-40FA-BCD9-6141188BDA1A}"/>
              </a:ext>
            </a:extLst>
          </p:cNvPr>
          <p:cNvSpPr>
            <a:spLocks noGrp="1"/>
          </p:cNvSpPr>
          <p:nvPr>
            <p:ph type="body" sz="quarter" idx="14" hasCustomPrompt="1"/>
          </p:nvPr>
        </p:nvSpPr>
        <p:spPr>
          <a:xfrm>
            <a:off x="2150199" y="2730561"/>
            <a:ext cx="7543800" cy="914400"/>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two</a:t>
            </a:r>
          </a:p>
        </p:txBody>
      </p:sp>
      <p:sp>
        <p:nvSpPr>
          <p:cNvPr id="19" name="Topic two icon/image placeholder" descr="icon placeholder">
            <a:extLst>
              <a:ext uri="{FF2B5EF4-FFF2-40B4-BE49-F238E27FC236}">
                <a16:creationId xmlns:a16="http://schemas.microsoft.com/office/drawing/2014/main" id="{492D1066-4742-CC4A-A82F-D5A239FADEE1}"/>
              </a:ext>
            </a:extLst>
          </p:cNvPr>
          <p:cNvSpPr>
            <a:spLocks noGrp="1"/>
          </p:cNvSpPr>
          <p:nvPr>
            <p:ph type="pic" sz="quarter" idx="12" hasCustomPrompt="1"/>
          </p:nvPr>
        </p:nvSpPr>
        <p:spPr>
          <a:xfrm>
            <a:off x="592745" y="2730561"/>
            <a:ext cx="1141349" cy="9144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3" name="Topic one (blue background)">
            <a:extLst>
              <a:ext uri="{FF2B5EF4-FFF2-40B4-BE49-F238E27FC236}">
                <a16:creationId xmlns:a16="http://schemas.microsoft.com/office/drawing/2014/main" id="{64F08DCC-7992-4DBC-903B-28482D9F63F8}"/>
              </a:ext>
            </a:extLst>
          </p:cNvPr>
          <p:cNvSpPr>
            <a:spLocks noGrp="1"/>
          </p:cNvSpPr>
          <p:nvPr>
            <p:ph type="body" sz="quarter" idx="13" hasCustomPrompt="1"/>
          </p:nvPr>
        </p:nvSpPr>
        <p:spPr>
          <a:xfrm>
            <a:off x="2150200" y="1425336"/>
            <a:ext cx="7543800" cy="914400"/>
          </a:xfrm>
          <a:prstGeom prst="rect">
            <a:avLst/>
          </a:prstGeom>
          <a:solidFill>
            <a:srgbClr val="0078D4"/>
          </a:solidFill>
        </p:spPr>
        <p:txBody>
          <a:bodyPr/>
          <a:lstStyle>
            <a:lvl1pPr marL="0" indent="0">
              <a:buNone/>
              <a:defRPr sz="2000">
                <a:solidFill>
                  <a:schemeClr val="bg1"/>
                </a:solidFill>
                <a:latin typeface="Segoe UI" panose="020B0502040204020203" pitchFamily="34" charset="0"/>
                <a:cs typeface="Segoe UI" panose="020B0502040204020203" pitchFamily="34" charset="0"/>
              </a:defRPr>
            </a:lvl1pPr>
          </a:lstStyle>
          <a:p>
            <a:pPr lvl="0"/>
            <a:r>
              <a:rPr lang="en-US"/>
              <a:t>Topic one</a:t>
            </a:r>
          </a:p>
        </p:txBody>
      </p:sp>
      <p:sp>
        <p:nvSpPr>
          <p:cNvPr id="17" name="Topic one icon/image placeholder" descr="icon placeholder">
            <a:extLst>
              <a:ext uri="{FF2B5EF4-FFF2-40B4-BE49-F238E27FC236}">
                <a16:creationId xmlns:a16="http://schemas.microsoft.com/office/drawing/2014/main" id="{FACDF362-7107-824C-BFEE-91E9F0F4FF21}"/>
              </a:ext>
            </a:extLst>
          </p:cNvPr>
          <p:cNvSpPr>
            <a:spLocks noGrp="1"/>
          </p:cNvSpPr>
          <p:nvPr>
            <p:ph type="pic" sz="quarter" idx="10" hasCustomPrompt="1"/>
          </p:nvPr>
        </p:nvSpPr>
        <p:spPr>
          <a:xfrm>
            <a:off x="592744" y="1425336"/>
            <a:ext cx="1143000" cy="914400"/>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p:txBody>
      </p:sp>
      <p:sp>
        <p:nvSpPr>
          <p:cNvPr id="10" name="Key assumptions 3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Key assumptions (3) (4 rows)</a:t>
            </a:r>
          </a:p>
        </p:txBody>
      </p:sp>
    </p:spTree>
    <p:extLst>
      <p:ext uri="{BB962C8B-B14F-4D97-AF65-F5344CB8AC3E}">
        <p14:creationId xmlns:p14="http://schemas.microsoft.com/office/powerpoint/2010/main" val="351833027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hy MS Services 1">
    <p:spTree>
      <p:nvGrpSpPr>
        <p:cNvPr id="1" name=""/>
        <p:cNvGrpSpPr/>
        <p:nvPr/>
      </p:nvGrpSpPr>
      <p:grpSpPr>
        <a:xfrm>
          <a:off x="0" y="0"/>
          <a:ext cx="0" cy="0"/>
          <a:chOff x="0" y="0"/>
          <a:chExt cx="0" cy="0"/>
        </a:xfrm>
      </p:grpSpPr>
      <p:grpSp>
        <p:nvGrpSpPr>
          <p:cNvPr id="18" name="Pinterest icon"/>
          <p:cNvGrpSpPr/>
          <p:nvPr userDrawn="1"/>
        </p:nvGrpSpPr>
        <p:grpSpPr>
          <a:xfrm>
            <a:off x="3674759" y="5743880"/>
            <a:ext cx="542402" cy="542402"/>
            <a:chOff x="3958372" y="5743880"/>
            <a:chExt cx="542402" cy="542402"/>
          </a:xfrm>
        </p:grpSpPr>
        <p:sp>
          <p:nvSpPr>
            <p:cNvPr id="7" name="Oval 6" descr="Blue oval">
              <a:hlinkClick r:id="rId2"/>
              <a:extLst>
                <a:ext uri="{FF2B5EF4-FFF2-40B4-BE49-F238E27FC236}">
                  <a16:creationId xmlns:a16="http://schemas.microsoft.com/office/drawing/2014/main" id="{FAC565DF-2372-874D-A732-7E0B0DB58B5A}"/>
                </a:ext>
              </a:extLst>
            </p:cNvPr>
            <p:cNvSpPr/>
            <p:nvPr userDrawn="1"/>
          </p:nvSpPr>
          <p:spPr>
            <a:xfrm>
              <a:off x="3958372" y="5743880"/>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descr="Pinterest icon">
              <a:hlinkClick r:id="rId2"/>
              <a:extLst>
                <a:ext uri="{FF2B5EF4-FFF2-40B4-BE49-F238E27FC236}">
                  <a16:creationId xmlns:a16="http://schemas.microsoft.com/office/drawing/2014/main" id="{FEBCC813-5F62-B04B-B8B0-4C29DF90EE93}"/>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4043089" y="5784510"/>
              <a:ext cx="372968" cy="461143"/>
            </a:xfrm>
            <a:prstGeom prst="rect">
              <a:avLst/>
            </a:prstGeom>
          </p:spPr>
        </p:pic>
      </p:grpSp>
      <p:grpSp>
        <p:nvGrpSpPr>
          <p:cNvPr id="9" name="LinkedIn icon" descr="LinkedIn oval">
            <a:extLst>
              <a:ext uri="{FF2B5EF4-FFF2-40B4-BE49-F238E27FC236}">
                <a16:creationId xmlns:a16="http://schemas.microsoft.com/office/drawing/2014/main" id="{C93F8711-3F4E-F446-A463-FDB653F3D16C}"/>
              </a:ext>
            </a:extLst>
          </p:cNvPr>
          <p:cNvGrpSpPr/>
          <p:nvPr userDrawn="1"/>
        </p:nvGrpSpPr>
        <p:grpSpPr>
          <a:xfrm>
            <a:off x="2636382" y="5743880"/>
            <a:ext cx="542402" cy="542402"/>
            <a:chOff x="2856510" y="5822031"/>
            <a:chExt cx="542402" cy="542402"/>
          </a:xfrm>
          <a:solidFill>
            <a:srgbClr val="0078D4"/>
          </a:solidFill>
        </p:grpSpPr>
        <p:sp>
          <p:nvSpPr>
            <p:cNvPr id="10" name="Oval 9">
              <a:hlinkClick r:id="rId5"/>
              <a:extLst>
                <a:ext uri="{FF2B5EF4-FFF2-40B4-BE49-F238E27FC236}">
                  <a16:creationId xmlns:a16="http://schemas.microsoft.com/office/drawing/2014/main" id="{89AEC450-9485-F74E-B056-BDE939A45849}"/>
                </a:ext>
              </a:extLst>
            </p:cNvPr>
            <p:cNvSpPr/>
            <p:nvPr/>
          </p:nvSpPr>
          <p:spPr>
            <a:xfrm>
              <a:off x="2856510" y="5822031"/>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descr="LinkedIn Icon">
              <a:extLst>
                <a:ext uri="{FF2B5EF4-FFF2-40B4-BE49-F238E27FC236}">
                  <a16:creationId xmlns:a16="http://schemas.microsoft.com/office/drawing/2014/main" id="{81B8A7E8-3221-104C-A514-83BEA9851EDB}"/>
                </a:ext>
              </a:extLst>
            </p:cNvPr>
            <p:cNvPicPr>
              <a:picLocks noChangeAspect="1"/>
            </p:cNvPicPr>
            <p:nvPr/>
          </p:nvPicPr>
          <p:blipFill>
            <a:blip r:embed="rId6"/>
            <a:stretch>
              <a:fillRect/>
            </a:stretch>
          </p:blipFill>
          <p:spPr>
            <a:xfrm>
              <a:off x="2980944" y="5943600"/>
              <a:ext cx="322411" cy="292608"/>
            </a:xfrm>
            <a:prstGeom prst="rect">
              <a:avLst/>
            </a:prstGeom>
            <a:grpFill/>
          </p:spPr>
        </p:pic>
      </p:grpSp>
      <p:grpSp>
        <p:nvGrpSpPr>
          <p:cNvPr id="12" name="Twitter icon" descr="Twitter icon">
            <a:extLst>
              <a:ext uri="{FF2B5EF4-FFF2-40B4-BE49-F238E27FC236}">
                <a16:creationId xmlns:a16="http://schemas.microsoft.com/office/drawing/2014/main" id="{FFFBAD1D-20EA-944F-ABE0-9B4C4FD9826B}"/>
              </a:ext>
            </a:extLst>
          </p:cNvPr>
          <p:cNvGrpSpPr/>
          <p:nvPr userDrawn="1"/>
        </p:nvGrpSpPr>
        <p:grpSpPr>
          <a:xfrm>
            <a:off x="1598005" y="5743880"/>
            <a:ext cx="542402" cy="542402"/>
            <a:chOff x="1660381" y="5781402"/>
            <a:chExt cx="542402" cy="542402"/>
          </a:xfrm>
          <a:solidFill>
            <a:srgbClr val="0078D4"/>
          </a:solidFill>
        </p:grpSpPr>
        <p:sp>
          <p:nvSpPr>
            <p:cNvPr id="13" name="Oval 12">
              <a:hlinkClick r:id="rId7"/>
              <a:extLst>
                <a:ext uri="{FF2B5EF4-FFF2-40B4-BE49-F238E27FC236}">
                  <a16:creationId xmlns:a16="http://schemas.microsoft.com/office/drawing/2014/main" id="{6B8EEB43-A5D9-5541-9BF0-726D4935A12F}"/>
                </a:ext>
              </a:extLst>
            </p:cNvPr>
            <p:cNvSpPr/>
            <p:nvPr/>
          </p:nvSpPr>
          <p:spPr>
            <a:xfrm>
              <a:off x="1660381" y="5781402"/>
              <a:ext cx="542402" cy="54240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pic>
          <p:nvPicPr>
            <p:cNvPr id="14" name="Picture 13" descr="Twitter icon">
              <a:hlinkClick r:id="rId7"/>
              <a:extLst>
                <a:ext uri="{FF2B5EF4-FFF2-40B4-BE49-F238E27FC236}">
                  <a16:creationId xmlns:a16="http://schemas.microsoft.com/office/drawing/2014/main" id="{7C64D7ED-249F-6140-95B3-BE844EBAD098}"/>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740546" y="5864210"/>
              <a:ext cx="374003" cy="374002"/>
            </a:xfrm>
            <a:prstGeom prst="rect">
              <a:avLst/>
            </a:prstGeom>
            <a:grpFill/>
          </p:spPr>
        </p:pic>
      </p:grpSp>
      <p:grpSp>
        <p:nvGrpSpPr>
          <p:cNvPr id="16" name="Facebook icon"/>
          <p:cNvGrpSpPr/>
          <p:nvPr userDrawn="1"/>
        </p:nvGrpSpPr>
        <p:grpSpPr>
          <a:xfrm>
            <a:off x="559628" y="5743880"/>
            <a:ext cx="542402" cy="542402"/>
            <a:chOff x="584290" y="5743880"/>
            <a:chExt cx="542402" cy="542402"/>
          </a:xfrm>
        </p:grpSpPr>
        <p:sp>
          <p:nvSpPr>
            <p:cNvPr id="5" name="Oval 4" descr="oval">
              <a:hlinkClick r:id="rId5"/>
              <a:extLst>
                <a:ext uri="{FF2B5EF4-FFF2-40B4-BE49-F238E27FC236}">
                  <a16:creationId xmlns:a16="http://schemas.microsoft.com/office/drawing/2014/main" id="{E530ED28-0CD0-8445-934E-9B2622EC5CB3}"/>
                </a:ext>
              </a:extLst>
            </p:cNvPr>
            <p:cNvSpPr/>
            <p:nvPr userDrawn="1"/>
          </p:nvSpPr>
          <p:spPr>
            <a:xfrm>
              <a:off x="584290" y="5743880"/>
              <a:ext cx="542402" cy="54240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 name="Freeform: Shape 18" descr="Facebook icon">
              <a:hlinkClick r:id="rId5"/>
              <a:extLst>
                <a:ext uri="{FF2B5EF4-FFF2-40B4-BE49-F238E27FC236}">
                  <a16:creationId xmlns:a16="http://schemas.microsoft.com/office/drawing/2014/main" id="{55ADD98C-B8A9-7441-AB7A-8244084D6FD1}"/>
                </a:ext>
              </a:extLst>
            </p:cNvPr>
            <p:cNvSpPr/>
            <p:nvPr userDrawn="1"/>
          </p:nvSpPr>
          <p:spPr>
            <a:xfrm>
              <a:off x="734436" y="5786001"/>
              <a:ext cx="242111" cy="458161"/>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789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7" name="Photo placeholder, right half" descr="image placeholder, right, 7.5 inches square">
            <a:extLst>
              <a:ext uri="{FF2B5EF4-FFF2-40B4-BE49-F238E27FC236}">
                <a16:creationId xmlns:a16="http://schemas.microsoft.com/office/drawing/2014/main" id="{D98BB92A-DD07-A44F-BE1B-FFA400300A7B}"/>
              </a:ext>
            </a:extLst>
          </p:cNvPr>
          <p:cNvSpPr>
            <a:spLocks noGrp="1"/>
          </p:cNvSpPr>
          <p:nvPr>
            <p:ph type="pic" sz="quarter" idx="11" hasCustomPrompt="1"/>
          </p:nvPr>
        </p:nvSpPr>
        <p:spPr>
          <a:xfrm>
            <a:off x="5338865" y="-1"/>
            <a:ext cx="6858000" cy="6858001"/>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or tap to insert photo or illustration</a:t>
            </a:r>
          </a:p>
          <a:p>
            <a:endParaRPr lang="en-US"/>
          </a:p>
        </p:txBody>
      </p:sp>
      <p:sp>
        <p:nvSpPr>
          <p:cNvPr id="2" name="Key words plus URL">
            <a:extLst>
              <a:ext uri="{FF2B5EF4-FFF2-40B4-BE49-F238E27FC236}">
                <a16:creationId xmlns:a16="http://schemas.microsoft.com/office/drawing/2014/main" id="{FC3BEFCF-8A51-4DBF-A90C-78C7D8AC5D85}"/>
              </a:ext>
            </a:extLst>
          </p:cNvPr>
          <p:cNvSpPr txBox="1"/>
          <p:nvPr userDrawn="1"/>
        </p:nvSpPr>
        <p:spPr>
          <a:xfrm>
            <a:off x="604341" y="2356241"/>
            <a:ext cx="3612820" cy="3200876"/>
          </a:xfrm>
          <a:prstGeom prst="rect">
            <a:avLst/>
          </a:prstGeom>
          <a:noFill/>
        </p:spPr>
        <p:txBody>
          <a:bodyPr wrap="square" lIns="0" tIns="0" rIns="0" bIns="0" rtlCol="0">
            <a:spAutoFit/>
          </a:bodyPr>
          <a:lstStyle/>
          <a:p>
            <a:pPr algn="l">
              <a:spcBef>
                <a:spcPts val="0"/>
              </a:spcBef>
            </a:pPr>
            <a:r>
              <a:rPr lang="en-US" sz="4800">
                <a:solidFill>
                  <a:srgbClr val="1A1A1A"/>
                </a:solidFill>
                <a:latin typeface="Segoe UI Semilight" panose="020B0402040204020203" pitchFamily="34" charset="0"/>
                <a:cs typeface="Segoe UI Semilight" panose="020B0402040204020203" pitchFamily="34" charset="0"/>
              </a:rPr>
              <a:t>Imagine.</a:t>
            </a:r>
          </a:p>
          <a:p>
            <a:pPr algn="l">
              <a:spcBef>
                <a:spcPts val="0"/>
              </a:spcBef>
            </a:pPr>
            <a:r>
              <a:rPr lang="en-US" sz="4800">
                <a:solidFill>
                  <a:srgbClr val="1A1A1A"/>
                </a:solidFill>
                <a:latin typeface="Segoe UI Semilight" panose="020B0402040204020203" pitchFamily="34" charset="0"/>
                <a:cs typeface="Segoe UI Semilight" panose="020B0402040204020203" pitchFamily="34" charset="0"/>
              </a:rPr>
              <a:t>Realize.</a:t>
            </a:r>
          </a:p>
          <a:p>
            <a:pPr algn="l">
              <a:spcBef>
                <a:spcPts val="0"/>
              </a:spcBef>
            </a:pPr>
            <a:r>
              <a:rPr lang="en-US" sz="4800">
                <a:solidFill>
                  <a:srgbClr val="1A1A1A"/>
                </a:solidFill>
                <a:latin typeface="Segoe UI Semilight" panose="020B0402040204020203" pitchFamily="34" charset="0"/>
                <a:cs typeface="Segoe UI Semilight" panose="020B0402040204020203" pitchFamily="34" charset="0"/>
              </a:rPr>
              <a:t>Experience.</a:t>
            </a:r>
          </a:p>
          <a:p>
            <a:pPr algn="l">
              <a:spcBef>
                <a:spcPts val="0"/>
              </a:spcBef>
            </a:pPr>
            <a:r>
              <a:rPr lang="en-US" sz="4800">
                <a:solidFill>
                  <a:srgbClr val="1A1A1A"/>
                </a:solidFill>
                <a:latin typeface="Segoe UI Semilight" panose="020B0402040204020203" pitchFamily="34" charset="0"/>
                <a:cs typeface="Segoe UI Semilight" panose="020B0402040204020203" pitchFamily="34" charset="0"/>
              </a:rPr>
              <a:t> </a:t>
            </a:r>
          </a:p>
          <a:p>
            <a:pPr algn="l">
              <a:spcBef>
                <a:spcPts val="0"/>
              </a:spcBef>
            </a:pPr>
            <a:r>
              <a:rPr lang="en-US" sz="1600">
                <a:solidFill>
                  <a:srgbClr val="1A1A1A"/>
                </a:solidFill>
                <a:latin typeface="Segoe UI Semilight" panose="020B0402040204020203" pitchFamily="34" charset="0"/>
                <a:cs typeface="Segoe UI Semilight" panose="020B0402040204020203" pitchFamily="34" charset="0"/>
              </a:rPr>
              <a:t>Microsoft.com/services</a:t>
            </a:r>
            <a:endParaRPr lang="en-US" sz="1600">
              <a:gradFill>
                <a:gsLst>
                  <a:gs pos="2917">
                    <a:schemeClr val="tx1"/>
                  </a:gs>
                  <a:gs pos="30000">
                    <a:schemeClr val="tx1"/>
                  </a:gs>
                </a:gsLst>
                <a:lin ang="5400000" scaled="0"/>
              </a:gradFill>
            </a:endParaRPr>
          </a:p>
        </p:txBody>
      </p:sp>
      <p:sp>
        <p:nvSpPr>
          <p:cNvPr id="3" name="Description/blurb">
            <a:extLst>
              <a:ext uri="{FF2B5EF4-FFF2-40B4-BE49-F238E27FC236}">
                <a16:creationId xmlns:a16="http://schemas.microsoft.com/office/drawing/2014/main" id="{CB17475B-1E49-2748-85A5-A7B1B9574CC4}"/>
              </a:ext>
            </a:extLst>
          </p:cNvPr>
          <p:cNvSpPr>
            <a:spLocks noGrp="1"/>
          </p:cNvSpPr>
          <p:nvPr>
            <p:ph type="body" sz="quarter" idx="12" hasCustomPrompt="1"/>
          </p:nvPr>
        </p:nvSpPr>
        <p:spPr>
          <a:xfrm>
            <a:off x="596531" y="1432046"/>
            <a:ext cx="4570041" cy="603250"/>
          </a:xfrm>
          <a:prstGeom prst="rect">
            <a:avLst/>
          </a:prstGeom>
        </p:spPr>
        <p:txBody>
          <a:bodyPr lIns="0" tIns="0" rIns="0" bIns="0"/>
          <a:lstStyle>
            <a:lvl1pPr marL="0" indent="0" algn="l">
              <a:spcBef>
                <a:spcPts val="0"/>
              </a:spcBef>
              <a:buNone/>
              <a:defRPr sz="1200">
                <a:latin typeface="+mn-lt"/>
              </a:defRPr>
            </a:lvl1pPr>
            <a:lvl2pPr marL="228556" indent="0">
              <a:buNone/>
              <a:defRPr sz="1200"/>
            </a:lvl2pPr>
            <a:lvl3pPr marL="457112" indent="0">
              <a:buNone/>
              <a:defRPr sz="1200"/>
            </a:lvl3pPr>
            <a:lvl4pPr marL="661861" indent="0">
              <a:buNone/>
              <a:defRPr sz="1200"/>
            </a:lvl4pPr>
            <a:lvl5pPr marL="855499" indent="0">
              <a:buNone/>
              <a:defRPr sz="1200"/>
            </a:lvl5pPr>
          </a:lstStyle>
          <a:p>
            <a:pPr algn="l"/>
            <a:r>
              <a:rPr lang="en-US" sz="1200">
                <a:solidFill>
                  <a:srgbClr val="1A1A1A"/>
                </a:solidFill>
                <a:latin typeface="Segoe UI Semilight" panose="020B0402040204020203" pitchFamily="34" charset="0"/>
                <a:cs typeface="Segoe UI Semilight" panose="020B0402040204020203" pitchFamily="34" charset="0"/>
              </a:rPr>
              <a:t>Example text: Microsoft Services empowers organizations to accelerate the value imagined and realized from their digital experiences. </a:t>
            </a:r>
          </a:p>
        </p:txBody>
      </p:sp>
      <p:sp>
        <p:nvSpPr>
          <p:cNvPr id="19" name="Why Microsoft Services 1 slide title/headline/summary text">
            <a:extLst>
              <a:ext uri="{FF2B5EF4-FFF2-40B4-BE49-F238E27FC236}">
                <a16:creationId xmlns:a16="http://schemas.microsoft.com/office/drawing/2014/main" id="{8F56C4F6-9291-4E3C-B3D4-5B39087F8AE8}"/>
              </a:ext>
            </a:extLst>
          </p:cNvPr>
          <p:cNvSpPr>
            <a:spLocks noGrp="1"/>
          </p:cNvSpPr>
          <p:nvPr>
            <p:ph type="title" hasCustomPrompt="1"/>
          </p:nvPr>
        </p:nvSpPr>
        <p:spPr>
          <a:xfrm>
            <a:off x="587072" y="520260"/>
            <a:ext cx="4579502" cy="653901"/>
          </a:xfrm>
          <a:prstGeom prst="rect">
            <a:avLst/>
          </a:prstGeom>
        </p:spPr>
        <p:txBody>
          <a:bodyPr lIns="0" tIns="0" rIns="0" bIns="0"/>
          <a:lstStyle>
            <a:lvl1pPr>
              <a:defRPr sz="2000" baseline="0">
                <a:latin typeface="Segoe UI Semilight" panose="020B0402040204020203" pitchFamily="34" charset="0"/>
                <a:cs typeface="Segoe UI Semilight" panose="020B0402040204020203" pitchFamily="34" charset="0"/>
              </a:defRPr>
            </a:lvl1pPr>
          </a:lstStyle>
          <a:p>
            <a:r>
              <a:rPr lang="en-US"/>
              <a:t>Why Microsoft Services (1) </a:t>
            </a:r>
            <a:br>
              <a:rPr lang="en-US"/>
            </a:br>
            <a:r>
              <a:rPr lang="en-US"/>
              <a:t>(headline or summary text)</a:t>
            </a:r>
          </a:p>
        </p:txBody>
      </p:sp>
    </p:spTree>
    <p:extLst>
      <p:ext uri="{BB962C8B-B14F-4D97-AF65-F5344CB8AC3E}">
        <p14:creationId xmlns:p14="http://schemas.microsoft.com/office/powerpoint/2010/main" val="269034212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hy MS Services 2">
    <p:spTree>
      <p:nvGrpSpPr>
        <p:cNvPr id="1" name=""/>
        <p:cNvGrpSpPr/>
        <p:nvPr/>
      </p:nvGrpSpPr>
      <p:grpSpPr>
        <a:xfrm>
          <a:off x="0" y="0"/>
          <a:ext cx="0" cy="0"/>
          <a:chOff x="0" y="0"/>
          <a:chExt cx="0" cy="0"/>
        </a:xfrm>
      </p:grpSpPr>
      <p:sp>
        <p:nvSpPr>
          <p:cNvPr id="4" name="blue background box">
            <a:extLst>
              <a:ext uri="{FF2B5EF4-FFF2-40B4-BE49-F238E27FC236}">
                <a16:creationId xmlns:a16="http://schemas.microsoft.com/office/drawing/2014/main" id="{D9CB12C9-D685-5248-BBAC-83A34809314C}"/>
              </a:ext>
            </a:extLst>
          </p:cNvPr>
          <p:cNvSpPr/>
          <p:nvPr userDrawn="1"/>
        </p:nvSpPr>
        <p:spPr bwMode="auto">
          <a:xfrm>
            <a:off x="0" y="3538539"/>
            <a:ext cx="12192000" cy="343042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160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8" name="Column 3 description/list">
            <a:extLst>
              <a:ext uri="{FF2B5EF4-FFF2-40B4-BE49-F238E27FC236}">
                <a16:creationId xmlns:a16="http://schemas.microsoft.com/office/drawing/2014/main" id="{03A1811C-F921-3343-B5F3-4F1F219877EE}"/>
              </a:ext>
            </a:extLst>
          </p:cNvPr>
          <p:cNvSpPr>
            <a:spLocks noGrp="1"/>
          </p:cNvSpPr>
          <p:nvPr>
            <p:ph type="body" sz="quarter" idx="22"/>
          </p:nvPr>
        </p:nvSpPr>
        <p:spPr>
          <a:xfrm>
            <a:off x="8182370" y="5051685"/>
            <a:ext cx="3429000" cy="1214178"/>
          </a:xfrm>
          <a:prstGeom prst="rect">
            <a:avLst/>
          </a:prstGeom>
        </p:spPr>
        <p:txBody>
          <a:bodyPr lIns="0" tIns="0" rIns="0" bIns="0"/>
          <a:lstStyle>
            <a:lvl1pPr marL="169830" indent="-169830" algn="l">
              <a:spcBef>
                <a:spcPts val="0"/>
              </a:spcBef>
              <a:buFont typeface="Wingdings" panose="05000000000000000000" pitchFamily="2" charset="2"/>
              <a:buChar char=""/>
              <a:defRPr sz="1600">
                <a:solidFill>
                  <a:schemeClr val="bg1"/>
                </a:solidFill>
              </a:defRPr>
            </a:lvl1pPr>
            <a:lvl2pPr marL="228556" indent="0" algn="l">
              <a:buNone/>
              <a:defRPr sz="1600">
                <a:solidFill>
                  <a:schemeClr val="bg1"/>
                </a:solidFill>
              </a:defRPr>
            </a:lvl2pPr>
            <a:lvl3pPr marL="457112" indent="0" algn="l">
              <a:buNone/>
              <a:defRPr sz="1600">
                <a:solidFill>
                  <a:schemeClr val="bg1"/>
                </a:solidFill>
              </a:defRPr>
            </a:lvl3pPr>
            <a:lvl4pPr marL="661861" indent="0" algn="l">
              <a:buNone/>
              <a:defRPr sz="1600">
                <a:solidFill>
                  <a:schemeClr val="bg1"/>
                </a:solidFill>
              </a:defRPr>
            </a:lvl4pPr>
            <a:lvl5pPr marL="855499" indent="0" algn="l">
              <a:buNone/>
              <a:defRPr sz="1600">
                <a:solidFill>
                  <a:schemeClr val="bg1"/>
                </a:solidFill>
              </a:defRPr>
            </a:lvl5pPr>
          </a:lstStyle>
          <a:p>
            <a:pPr lvl="0"/>
            <a:r>
              <a:rPr lang="en-US"/>
              <a:t>Edit Master text styles</a:t>
            </a:r>
          </a:p>
        </p:txBody>
      </p:sp>
      <p:sp>
        <p:nvSpPr>
          <p:cNvPr id="30" name="Column 3 heading">
            <a:extLst>
              <a:ext uri="{FF2B5EF4-FFF2-40B4-BE49-F238E27FC236}">
                <a16:creationId xmlns:a16="http://schemas.microsoft.com/office/drawing/2014/main" id="{872740B4-D0D7-0A45-BCF3-9DF99B183C7C}"/>
              </a:ext>
            </a:extLst>
          </p:cNvPr>
          <p:cNvSpPr>
            <a:spLocks noGrp="1"/>
          </p:cNvSpPr>
          <p:nvPr>
            <p:ph type="body" sz="quarter" idx="24" hasCustomPrompt="1"/>
          </p:nvPr>
        </p:nvSpPr>
        <p:spPr>
          <a:xfrm>
            <a:off x="8182370" y="4616827"/>
            <a:ext cx="1803400" cy="354012"/>
          </a:xfrm>
          <a:prstGeom prst="rect">
            <a:avLst/>
          </a:prstGeom>
        </p:spPr>
        <p:txBody>
          <a:bodyPr lIns="0" tIns="0" rIns="0" bIns="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Heading</a:t>
            </a:r>
          </a:p>
        </p:txBody>
      </p:sp>
      <p:sp>
        <p:nvSpPr>
          <p:cNvPr id="27" name="Column 3 icon dk grey background box">
            <a:extLst>
              <a:ext uri="{FF2B5EF4-FFF2-40B4-BE49-F238E27FC236}">
                <a16:creationId xmlns:a16="http://schemas.microsoft.com/office/drawing/2014/main" id="{E4E15919-EDF0-E34A-AA27-1594C78910B2}"/>
              </a:ext>
            </a:extLst>
          </p:cNvPr>
          <p:cNvSpPr/>
          <p:nvPr userDrawn="1"/>
        </p:nvSpPr>
        <p:spPr bwMode="auto">
          <a:xfrm>
            <a:off x="8182370" y="3630991"/>
            <a:ext cx="911352" cy="91440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Column 3 icon placeholder" descr="icon placeholder">
            <a:extLst>
              <a:ext uri="{FF2B5EF4-FFF2-40B4-BE49-F238E27FC236}">
                <a16:creationId xmlns:a16="http://schemas.microsoft.com/office/drawing/2014/main" id="{E3560EE1-D40C-884A-A441-FD687B2459C1}"/>
              </a:ext>
            </a:extLst>
          </p:cNvPr>
          <p:cNvSpPr>
            <a:spLocks noGrp="1"/>
          </p:cNvSpPr>
          <p:nvPr>
            <p:ph type="pic" sz="quarter" idx="23" hasCustomPrompt="1"/>
          </p:nvPr>
        </p:nvSpPr>
        <p:spPr>
          <a:xfrm>
            <a:off x="8253871" y="3709721"/>
            <a:ext cx="768350" cy="7588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r>
              <a:rPr lang="en-US"/>
              <a:t>o</a:t>
            </a:r>
          </a:p>
        </p:txBody>
      </p:sp>
      <p:sp>
        <p:nvSpPr>
          <p:cNvPr id="32" name="Column 2 description/text">
            <a:extLst>
              <a:ext uri="{FF2B5EF4-FFF2-40B4-BE49-F238E27FC236}">
                <a16:creationId xmlns:a16="http://schemas.microsoft.com/office/drawing/2014/main" id="{03A1811C-F921-3343-B5F3-4F1F219877EE}"/>
              </a:ext>
            </a:extLst>
          </p:cNvPr>
          <p:cNvSpPr>
            <a:spLocks noGrp="1"/>
          </p:cNvSpPr>
          <p:nvPr>
            <p:ph type="body" sz="quarter" idx="25"/>
          </p:nvPr>
        </p:nvSpPr>
        <p:spPr>
          <a:xfrm>
            <a:off x="4381500" y="5051685"/>
            <a:ext cx="3429000" cy="1214178"/>
          </a:xfrm>
          <a:prstGeom prst="rect">
            <a:avLst/>
          </a:prstGeom>
        </p:spPr>
        <p:txBody>
          <a:bodyPr lIns="0" tIns="0" rIns="0" bIns="0"/>
          <a:lstStyle>
            <a:lvl1pPr marL="169830" indent="-169830" algn="l">
              <a:spcBef>
                <a:spcPts val="0"/>
              </a:spcBef>
              <a:buFont typeface="Wingdings" panose="05000000000000000000" pitchFamily="2" charset="2"/>
              <a:buChar char=""/>
              <a:defRPr sz="1600">
                <a:solidFill>
                  <a:schemeClr val="bg1"/>
                </a:solidFill>
              </a:defRPr>
            </a:lvl1pPr>
            <a:lvl2pPr marL="228556" indent="0" algn="l">
              <a:buNone/>
              <a:defRPr sz="1600">
                <a:solidFill>
                  <a:schemeClr val="bg1"/>
                </a:solidFill>
              </a:defRPr>
            </a:lvl2pPr>
            <a:lvl3pPr marL="457112" indent="0" algn="l">
              <a:buNone/>
              <a:defRPr sz="1600">
                <a:solidFill>
                  <a:schemeClr val="bg1"/>
                </a:solidFill>
              </a:defRPr>
            </a:lvl3pPr>
            <a:lvl4pPr marL="661861" indent="0" algn="l">
              <a:buNone/>
              <a:defRPr sz="1600">
                <a:solidFill>
                  <a:schemeClr val="bg1"/>
                </a:solidFill>
              </a:defRPr>
            </a:lvl4pPr>
            <a:lvl5pPr marL="855499" indent="0" algn="l">
              <a:buNone/>
              <a:defRPr sz="1600">
                <a:solidFill>
                  <a:schemeClr val="bg1"/>
                </a:solidFill>
              </a:defRPr>
            </a:lvl5pPr>
          </a:lstStyle>
          <a:p>
            <a:pPr lvl="0"/>
            <a:r>
              <a:rPr lang="en-US"/>
              <a:t>Edit Master text styles</a:t>
            </a:r>
          </a:p>
        </p:txBody>
      </p:sp>
      <p:sp>
        <p:nvSpPr>
          <p:cNvPr id="34" name="Column 2 heading">
            <a:extLst>
              <a:ext uri="{FF2B5EF4-FFF2-40B4-BE49-F238E27FC236}">
                <a16:creationId xmlns:a16="http://schemas.microsoft.com/office/drawing/2014/main" id="{872740B4-D0D7-0A45-BCF3-9DF99B183C7C}"/>
              </a:ext>
            </a:extLst>
          </p:cNvPr>
          <p:cNvSpPr>
            <a:spLocks noGrp="1"/>
          </p:cNvSpPr>
          <p:nvPr>
            <p:ph type="body" sz="quarter" idx="27" hasCustomPrompt="1"/>
          </p:nvPr>
        </p:nvSpPr>
        <p:spPr>
          <a:xfrm>
            <a:off x="4381500" y="4616827"/>
            <a:ext cx="1803400" cy="354012"/>
          </a:xfrm>
          <a:prstGeom prst="rect">
            <a:avLst/>
          </a:prstGeom>
        </p:spPr>
        <p:txBody>
          <a:bodyPr lIns="0" tIns="0" rIns="0" bIns="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Heading</a:t>
            </a:r>
          </a:p>
        </p:txBody>
      </p:sp>
      <p:sp>
        <p:nvSpPr>
          <p:cNvPr id="31" name="Column 2 icon dk grey background box">
            <a:extLst>
              <a:ext uri="{FF2B5EF4-FFF2-40B4-BE49-F238E27FC236}">
                <a16:creationId xmlns:a16="http://schemas.microsoft.com/office/drawing/2014/main" id="{E4E15919-EDF0-E34A-AA27-1594C78910B2}"/>
              </a:ext>
            </a:extLst>
          </p:cNvPr>
          <p:cNvSpPr/>
          <p:nvPr userDrawn="1"/>
        </p:nvSpPr>
        <p:spPr bwMode="auto">
          <a:xfrm>
            <a:off x="4381501" y="3630991"/>
            <a:ext cx="911352" cy="91440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Column 2 icon placeholder" descr="icon placeholder">
            <a:extLst>
              <a:ext uri="{FF2B5EF4-FFF2-40B4-BE49-F238E27FC236}">
                <a16:creationId xmlns:a16="http://schemas.microsoft.com/office/drawing/2014/main" id="{E3560EE1-D40C-884A-A441-FD687B2459C1}"/>
              </a:ext>
            </a:extLst>
          </p:cNvPr>
          <p:cNvSpPr>
            <a:spLocks noGrp="1"/>
          </p:cNvSpPr>
          <p:nvPr>
            <p:ph type="pic" sz="quarter" idx="26" hasCustomPrompt="1"/>
          </p:nvPr>
        </p:nvSpPr>
        <p:spPr>
          <a:xfrm>
            <a:off x="4453002" y="3709721"/>
            <a:ext cx="768350" cy="7588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19" name="Column description/list">
            <a:extLst>
              <a:ext uri="{FF2B5EF4-FFF2-40B4-BE49-F238E27FC236}">
                <a16:creationId xmlns:a16="http://schemas.microsoft.com/office/drawing/2014/main" id="{03A1811C-F921-3343-B5F3-4F1F219877EE}"/>
              </a:ext>
            </a:extLst>
          </p:cNvPr>
          <p:cNvSpPr>
            <a:spLocks noGrp="1"/>
          </p:cNvSpPr>
          <p:nvPr userDrawn="1">
            <p:ph type="body" sz="quarter" idx="10"/>
          </p:nvPr>
        </p:nvSpPr>
        <p:spPr>
          <a:xfrm>
            <a:off x="587070" y="5051685"/>
            <a:ext cx="3429000" cy="1214178"/>
          </a:xfrm>
          <a:prstGeom prst="rect">
            <a:avLst/>
          </a:prstGeom>
        </p:spPr>
        <p:txBody>
          <a:bodyPr lIns="0" tIns="0" rIns="0" bIns="0"/>
          <a:lstStyle>
            <a:lvl1pPr marL="169830" indent="-169830" algn="l">
              <a:spcBef>
                <a:spcPts val="0"/>
              </a:spcBef>
              <a:buFont typeface="Wingdings" panose="05000000000000000000" pitchFamily="2" charset="2"/>
              <a:buChar char=""/>
              <a:defRPr sz="1600">
                <a:solidFill>
                  <a:schemeClr val="bg1"/>
                </a:solidFill>
              </a:defRPr>
            </a:lvl1pPr>
            <a:lvl2pPr marL="228556" indent="0" algn="l">
              <a:buNone/>
              <a:defRPr sz="1600">
                <a:solidFill>
                  <a:schemeClr val="bg1"/>
                </a:solidFill>
              </a:defRPr>
            </a:lvl2pPr>
            <a:lvl3pPr marL="457112" indent="0" algn="l">
              <a:buNone/>
              <a:defRPr sz="1600">
                <a:solidFill>
                  <a:schemeClr val="bg1"/>
                </a:solidFill>
              </a:defRPr>
            </a:lvl3pPr>
            <a:lvl4pPr marL="661861" indent="0" algn="l">
              <a:buNone/>
              <a:defRPr sz="1600">
                <a:solidFill>
                  <a:schemeClr val="bg1"/>
                </a:solidFill>
              </a:defRPr>
            </a:lvl4pPr>
            <a:lvl5pPr marL="855499" indent="0" algn="l">
              <a:buNone/>
              <a:defRPr sz="1600">
                <a:solidFill>
                  <a:schemeClr val="bg1"/>
                </a:solidFill>
              </a:defRPr>
            </a:lvl5pPr>
          </a:lstStyle>
          <a:p>
            <a:pPr lvl="0"/>
            <a:r>
              <a:rPr lang="en-US"/>
              <a:t>Edit Master text styles</a:t>
            </a:r>
          </a:p>
        </p:txBody>
      </p:sp>
      <p:sp>
        <p:nvSpPr>
          <p:cNvPr id="9" name="Column 1 heading">
            <a:extLst>
              <a:ext uri="{FF2B5EF4-FFF2-40B4-BE49-F238E27FC236}">
                <a16:creationId xmlns:a16="http://schemas.microsoft.com/office/drawing/2014/main" id="{872740B4-D0D7-0A45-BCF3-9DF99B183C7C}"/>
              </a:ext>
            </a:extLst>
          </p:cNvPr>
          <p:cNvSpPr>
            <a:spLocks noGrp="1"/>
          </p:cNvSpPr>
          <p:nvPr>
            <p:ph type="body" sz="quarter" idx="18" hasCustomPrompt="1"/>
          </p:nvPr>
        </p:nvSpPr>
        <p:spPr>
          <a:xfrm>
            <a:off x="587069" y="4616827"/>
            <a:ext cx="1803400" cy="354012"/>
          </a:xfrm>
          <a:prstGeom prst="rect">
            <a:avLst/>
          </a:prstGeom>
        </p:spPr>
        <p:txBody>
          <a:bodyPr lIns="0" tIns="0" rIns="0" bIns="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Heading</a:t>
            </a:r>
          </a:p>
        </p:txBody>
      </p:sp>
      <p:sp>
        <p:nvSpPr>
          <p:cNvPr id="8" name="Columns 1 icon dk grey background box">
            <a:extLst>
              <a:ext uri="{FF2B5EF4-FFF2-40B4-BE49-F238E27FC236}">
                <a16:creationId xmlns:a16="http://schemas.microsoft.com/office/drawing/2014/main" id="{E4E15919-EDF0-E34A-AA27-1594C78910B2}"/>
              </a:ext>
              <a:ext uri="{C183D7F6-B498-43B3-948B-1728B52AA6E4}">
                <adec:decorative xmlns:adec="http://schemas.microsoft.com/office/drawing/2017/decorative" val="1"/>
              </a:ext>
            </a:extLst>
          </p:cNvPr>
          <p:cNvSpPr/>
          <p:nvPr userDrawn="1"/>
        </p:nvSpPr>
        <p:spPr bwMode="auto">
          <a:xfrm>
            <a:off x="587070" y="3630991"/>
            <a:ext cx="911352" cy="914400"/>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Column 1 icon placeholder" descr="icon placeholder">
            <a:extLst>
              <a:ext uri="{FF2B5EF4-FFF2-40B4-BE49-F238E27FC236}">
                <a16:creationId xmlns:a16="http://schemas.microsoft.com/office/drawing/2014/main" id="{E3560EE1-D40C-884A-A441-FD687B2459C1}"/>
              </a:ext>
            </a:extLst>
          </p:cNvPr>
          <p:cNvSpPr>
            <a:spLocks noGrp="1"/>
          </p:cNvSpPr>
          <p:nvPr>
            <p:ph type="pic" sz="quarter" idx="13" hasCustomPrompt="1"/>
          </p:nvPr>
        </p:nvSpPr>
        <p:spPr>
          <a:xfrm>
            <a:off x="658571" y="3709721"/>
            <a:ext cx="768350" cy="758825"/>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a:solidFill>
                  <a:schemeClr val="bg1"/>
                </a:solidFill>
              </a:defRPr>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6" name="Why Microsoft Services... heading, dk blue background box">
            <a:extLst>
              <a:ext uri="{C183D7F6-B498-43B3-948B-1728B52AA6E4}">
                <adec:decorative xmlns:adec="http://schemas.microsoft.com/office/drawing/2017/decorative" val="1"/>
              </a:ext>
            </a:extLst>
          </p:cNvPr>
          <p:cNvSpPr/>
          <p:nvPr userDrawn="1"/>
        </p:nvSpPr>
        <p:spPr bwMode="auto">
          <a:xfrm>
            <a:off x="0" y="3088264"/>
            <a:ext cx="12192000" cy="45228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Why Microsoft Services... heading">
            <a:extLst>
              <a:ext uri="{FF2B5EF4-FFF2-40B4-BE49-F238E27FC236}">
                <a16:creationId xmlns:a16="http://schemas.microsoft.com/office/drawing/2014/main" id="{872740B4-D0D7-0A45-BCF3-9DF99B183C7C}"/>
              </a:ext>
            </a:extLst>
          </p:cNvPr>
          <p:cNvSpPr>
            <a:spLocks noGrp="1"/>
          </p:cNvSpPr>
          <p:nvPr>
            <p:ph type="body" sz="quarter" idx="21" hasCustomPrompt="1"/>
          </p:nvPr>
        </p:nvSpPr>
        <p:spPr>
          <a:xfrm>
            <a:off x="587070" y="3088262"/>
            <a:ext cx="4751693" cy="454592"/>
          </a:xfrm>
          <a:prstGeom prst="rect">
            <a:avLst/>
          </a:prstGeom>
        </p:spPr>
        <p:txBody>
          <a:bodyPr lIns="0" tIns="0" rIns="0" bIns="45720" anchor="ctr" anchorCtr="0"/>
          <a:lstStyle>
            <a:lvl1pPr marL="0" indent="0">
              <a:spcBef>
                <a:spcPts val="0"/>
              </a:spcBef>
              <a:buNone/>
              <a:defRPr sz="2000">
                <a:solidFill>
                  <a:schemeClr val="bg1"/>
                </a:solidFill>
                <a:latin typeface="+mn-lt"/>
              </a:defRPr>
            </a:lvl1pPr>
            <a:lvl2pPr marL="228556" indent="0">
              <a:buNone/>
              <a:defRPr sz="2000">
                <a:solidFill>
                  <a:schemeClr val="bg1"/>
                </a:solidFill>
                <a:latin typeface="+mn-lt"/>
              </a:defRPr>
            </a:lvl2pPr>
            <a:lvl3pPr marL="457112" indent="0">
              <a:buNone/>
              <a:defRPr sz="2000">
                <a:solidFill>
                  <a:schemeClr val="bg1"/>
                </a:solidFill>
                <a:latin typeface="+mn-lt"/>
              </a:defRPr>
            </a:lvl3pPr>
            <a:lvl4pPr marL="661861" indent="0">
              <a:buNone/>
              <a:defRPr sz="2000">
                <a:solidFill>
                  <a:schemeClr val="bg1"/>
                </a:solidFill>
                <a:latin typeface="+mn-lt"/>
              </a:defRPr>
            </a:lvl4pPr>
            <a:lvl5pPr marL="855499" indent="0">
              <a:buNone/>
              <a:defRPr sz="2000">
                <a:solidFill>
                  <a:schemeClr val="bg1"/>
                </a:solidFill>
                <a:latin typeface="+mn-lt"/>
              </a:defRPr>
            </a:lvl5pPr>
          </a:lstStyle>
          <a:p>
            <a:pPr lvl="0"/>
            <a:r>
              <a:rPr lang="en-US"/>
              <a:t>Why Microsoft Services…</a:t>
            </a:r>
          </a:p>
        </p:txBody>
      </p:sp>
      <p:sp>
        <p:nvSpPr>
          <p:cNvPr id="7" name="Description">
            <a:extLst>
              <a:ext uri="{FF2B5EF4-FFF2-40B4-BE49-F238E27FC236}">
                <a16:creationId xmlns:a16="http://schemas.microsoft.com/office/drawing/2014/main" id="{791CD3D2-8198-4DF9-AE28-121BD251F439}"/>
              </a:ext>
            </a:extLst>
          </p:cNvPr>
          <p:cNvSpPr>
            <a:spLocks noGrp="1"/>
          </p:cNvSpPr>
          <p:nvPr>
            <p:ph type="body" sz="quarter" idx="17" hasCustomPrompt="1"/>
          </p:nvPr>
        </p:nvSpPr>
        <p:spPr>
          <a:xfrm>
            <a:off x="596532" y="1268413"/>
            <a:ext cx="10998200" cy="884237"/>
          </a:xfrm>
          <a:prstGeom prst="rect">
            <a:avLst/>
          </a:prstGeom>
        </p:spPr>
        <p:txBody>
          <a:bodyPr lIns="0" tIns="0" rIns="0" bIns="0"/>
          <a:lstStyle>
            <a:lvl1pPr marL="0" indent="0">
              <a:spcBef>
                <a:spcPts val="0"/>
              </a:spcBef>
              <a:buNone/>
              <a:defRPr sz="2000">
                <a:latin typeface="Segoe UI" panose="020B0502040204020203" pitchFamily="34" charset="0"/>
                <a:cs typeface="Segoe UI" panose="020B0502040204020203" pitchFamily="34" charset="0"/>
              </a:defRPr>
            </a:lvl1pPr>
          </a:lstStyle>
          <a:p>
            <a:pPr lvl="0"/>
            <a:r>
              <a:rPr lang="en-US"/>
              <a:t>Description of Microsoft Services</a:t>
            </a:r>
          </a:p>
        </p:txBody>
      </p:sp>
      <p:sp>
        <p:nvSpPr>
          <p:cNvPr id="25" name="Why Microsoft Services 2 slide title">
            <a:extLst>
              <a:ext uri="{FF2B5EF4-FFF2-40B4-BE49-F238E27FC236}">
                <a16:creationId xmlns:a16="http://schemas.microsoft.com/office/drawing/2014/main" id="{2D9CF5A6-0E76-4774-9CAE-AC123BB1D44A}"/>
              </a:ext>
            </a:extLst>
          </p:cNvPr>
          <p:cNvSpPr>
            <a:spLocks noGrp="1"/>
          </p:cNvSpPr>
          <p:nvPr>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(2) (3 items + description)</a:t>
            </a:r>
          </a:p>
        </p:txBody>
      </p:sp>
    </p:spTree>
    <p:extLst>
      <p:ext uri="{BB962C8B-B14F-4D97-AF65-F5344CB8AC3E}">
        <p14:creationId xmlns:p14="http://schemas.microsoft.com/office/powerpoint/2010/main" val="360297760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hy MS Services 3">
    <p:spTree>
      <p:nvGrpSpPr>
        <p:cNvPr id="1" name=""/>
        <p:cNvGrpSpPr/>
        <p:nvPr/>
      </p:nvGrpSpPr>
      <p:grpSpPr>
        <a:xfrm>
          <a:off x="0" y="0"/>
          <a:ext cx="0" cy="0"/>
          <a:chOff x="0" y="0"/>
          <a:chExt cx="0" cy="0"/>
        </a:xfrm>
      </p:grpSpPr>
      <p:cxnSp>
        <p:nvCxnSpPr>
          <p:cNvPr id="61" name="Reason 5 bottom rule, blue" descr="First item divider">
            <a:extLst>
              <a:ext uri="{FF2B5EF4-FFF2-40B4-BE49-F238E27FC236}">
                <a16:creationId xmlns:a16="http://schemas.microsoft.com/office/drawing/2014/main" id="{6FB74571-F58B-5D41-BF7F-27CE503112F8}"/>
              </a:ext>
            </a:extLst>
          </p:cNvPr>
          <p:cNvCxnSpPr/>
          <p:nvPr userDrawn="1"/>
        </p:nvCxnSpPr>
        <p:spPr>
          <a:xfrm flipH="1">
            <a:off x="9593611" y="6265863"/>
            <a:ext cx="2004001" cy="0"/>
          </a:xfrm>
          <a:prstGeom prst="line">
            <a:avLst/>
          </a:prstGeom>
          <a:noFill/>
          <a:ln w="31750" cap="flat" cmpd="sng" algn="ctr">
            <a:solidFill>
              <a:srgbClr val="0078D4"/>
            </a:solidFill>
            <a:prstDash val="solid"/>
          </a:ln>
          <a:effectLst/>
        </p:spPr>
      </p:cxnSp>
      <p:sp>
        <p:nvSpPr>
          <p:cNvPr id="56" name="Reason 5 light grey background box">
            <a:extLst>
              <a:ext uri="{FF2B5EF4-FFF2-40B4-BE49-F238E27FC236}">
                <a16:creationId xmlns:a16="http://schemas.microsoft.com/office/drawing/2014/main" id="{FDC90F2A-19F4-5D43-A95C-7E9B1B6B4280}"/>
              </a:ext>
            </a:extLst>
          </p:cNvPr>
          <p:cNvSpPr/>
          <p:nvPr userDrawn="1"/>
        </p:nvSpPr>
        <p:spPr bwMode="auto">
          <a:xfrm>
            <a:off x="9589770" y="1872516"/>
            <a:ext cx="201168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ason 5 description/list">
            <a:extLst>
              <a:ext uri="{FF2B5EF4-FFF2-40B4-BE49-F238E27FC236}">
                <a16:creationId xmlns:a16="http://schemas.microsoft.com/office/drawing/2014/main" id="{C9B1F0E5-FD8B-764C-8F5F-4FF3E7EE2279}"/>
              </a:ext>
            </a:extLst>
          </p:cNvPr>
          <p:cNvSpPr>
            <a:spLocks noGrp="1"/>
          </p:cNvSpPr>
          <p:nvPr>
            <p:ph type="body" sz="quarter" idx="19" hasCustomPrompt="1"/>
          </p:nvPr>
        </p:nvSpPr>
        <p:spPr>
          <a:xfrm>
            <a:off x="9589770" y="3228753"/>
            <a:ext cx="201168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cxnSp>
        <p:nvCxnSpPr>
          <p:cNvPr id="57" name="Reason 5 divider" descr="First item divider">
            <a:extLst>
              <a:ext uri="{FF2B5EF4-FFF2-40B4-BE49-F238E27FC236}">
                <a16:creationId xmlns:a16="http://schemas.microsoft.com/office/drawing/2014/main" id="{6FB74571-F58B-5D41-BF7F-27CE503112F8}"/>
              </a:ext>
            </a:extLst>
          </p:cNvPr>
          <p:cNvCxnSpPr/>
          <p:nvPr userDrawn="1"/>
        </p:nvCxnSpPr>
        <p:spPr>
          <a:xfrm flipH="1">
            <a:off x="10292952" y="2941087"/>
            <a:ext cx="605316" cy="0"/>
          </a:xfrm>
          <a:prstGeom prst="line">
            <a:avLst/>
          </a:prstGeom>
          <a:noFill/>
          <a:ln w="9525" cap="flat" cmpd="sng" algn="ctr">
            <a:solidFill>
              <a:srgbClr val="0078D4"/>
            </a:solidFill>
            <a:prstDash val="solid"/>
          </a:ln>
          <a:effectLst/>
        </p:spPr>
      </p:cxnSp>
      <p:sp>
        <p:nvSpPr>
          <p:cNvPr id="58" name="Reason 5 icon placeholder" descr="icon placeholder">
            <a:extLst>
              <a:ext uri="{FF2B5EF4-FFF2-40B4-BE49-F238E27FC236}">
                <a16:creationId xmlns:a16="http://schemas.microsoft.com/office/drawing/2014/main" id="{36F0C31C-8558-8E42-B33D-A3CD9C42F2C9}"/>
              </a:ext>
            </a:extLst>
          </p:cNvPr>
          <p:cNvSpPr>
            <a:spLocks noGrp="1"/>
          </p:cNvSpPr>
          <p:nvPr>
            <p:ph type="pic" sz="quarter" idx="17" hasCustomPrompt="1"/>
          </p:nvPr>
        </p:nvSpPr>
        <p:spPr>
          <a:xfrm>
            <a:off x="10293191" y="2157698"/>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9" name="Reason 5 heading">
            <a:extLst>
              <a:ext uri="{FF2B5EF4-FFF2-40B4-BE49-F238E27FC236}">
                <a16:creationId xmlns:a16="http://schemas.microsoft.com/office/drawing/2014/main" id="{3928D03A-761B-9D4C-8D5D-046FF1749735}"/>
              </a:ext>
            </a:extLst>
          </p:cNvPr>
          <p:cNvSpPr>
            <a:spLocks noGrp="1"/>
          </p:cNvSpPr>
          <p:nvPr>
            <p:ph type="body" sz="quarter" idx="18" hasCustomPrompt="1"/>
          </p:nvPr>
        </p:nvSpPr>
        <p:spPr>
          <a:xfrm>
            <a:off x="9589770" y="1431555"/>
            <a:ext cx="201168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five</a:t>
            </a:r>
          </a:p>
        </p:txBody>
      </p:sp>
      <p:cxnSp>
        <p:nvCxnSpPr>
          <p:cNvPr id="74" name="Reason 4 bottom rule, blue">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7342936" y="6265863"/>
            <a:ext cx="2004001" cy="0"/>
          </a:xfrm>
          <a:prstGeom prst="line">
            <a:avLst/>
          </a:prstGeom>
          <a:noFill/>
          <a:ln w="31750" cap="flat" cmpd="sng" algn="ctr">
            <a:solidFill>
              <a:srgbClr val="0078D4"/>
            </a:solidFill>
            <a:prstDash val="solid"/>
          </a:ln>
          <a:effectLst/>
        </p:spPr>
      </p:cxnSp>
      <p:sp>
        <p:nvSpPr>
          <p:cNvPr id="69" name="Reason 4 light grey background box">
            <a:extLst>
              <a:ext uri="{FF2B5EF4-FFF2-40B4-BE49-F238E27FC236}">
                <a16:creationId xmlns:a16="http://schemas.microsoft.com/office/drawing/2014/main" id="{FDC90F2A-19F4-5D43-A95C-7E9B1B6B4280}"/>
              </a:ext>
            </a:extLst>
          </p:cNvPr>
          <p:cNvSpPr/>
          <p:nvPr userDrawn="1"/>
        </p:nvSpPr>
        <p:spPr bwMode="auto">
          <a:xfrm>
            <a:off x="7339095" y="1872516"/>
            <a:ext cx="201168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ason 4 description/list">
            <a:extLst>
              <a:ext uri="{FF2B5EF4-FFF2-40B4-BE49-F238E27FC236}">
                <a16:creationId xmlns:a16="http://schemas.microsoft.com/office/drawing/2014/main" id="{C9B1F0E5-FD8B-764C-8F5F-4FF3E7EE2279}"/>
              </a:ext>
            </a:extLst>
          </p:cNvPr>
          <p:cNvSpPr>
            <a:spLocks noGrp="1"/>
          </p:cNvSpPr>
          <p:nvPr>
            <p:ph type="body" sz="quarter" idx="25" hasCustomPrompt="1"/>
          </p:nvPr>
        </p:nvSpPr>
        <p:spPr>
          <a:xfrm>
            <a:off x="7339095" y="3228753"/>
            <a:ext cx="201168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cxnSp>
        <p:nvCxnSpPr>
          <p:cNvPr id="70" name="Reason 4 divider">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8042277" y="2941087"/>
            <a:ext cx="605316" cy="0"/>
          </a:xfrm>
          <a:prstGeom prst="line">
            <a:avLst/>
          </a:prstGeom>
          <a:noFill/>
          <a:ln w="9525" cap="flat" cmpd="sng" algn="ctr">
            <a:solidFill>
              <a:srgbClr val="0078D4"/>
            </a:solidFill>
            <a:prstDash val="solid"/>
          </a:ln>
          <a:effectLst/>
        </p:spPr>
      </p:cxnSp>
      <p:sp>
        <p:nvSpPr>
          <p:cNvPr id="71" name="Reason 4 icon placeholder" descr="icon placeholder">
            <a:extLst>
              <a:ext uri="{FF2B5EF4-FFF2-40B4-BE49-F238E27FC236}">
                <a16:creationId xmlns:a16="http://schemas.microsoft.com/office/drawing/2014/main" id="{36F0C31C-8558-8E42-B33D-A3CD9C42F2C9}"/>
              </a:ext>
            </a:extLst>
          </p:cNvPr>
          <p:cNvSpPr>
            <a:spLocks noGrp="1"/>
          </p:cNvSpPr>
          <p:nvPr>
            <p:ph type="pic" sz="quarter" idx="23" hasCustomPrompt="1"/>
          </p:nvPr>
        </p:nvSpPr>
        <p:spPr>
          <a:xfrm>
            <a:off x="8042516" y="2157698"/>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72" name="Reason 4 heading">
            <a:extLst>
              <a:ext uri="{FF2B5EF4-FFF2-40B4-BE49-F238E27FC236}">
                <a16:creationId xmlns:a16="http://schemas.microsoft.com/office/drawing/2014/main" id="{3928D03A-761B-9D4C-8D5D-046FF1749735}"/>
              </a:ext>
            </a:extLst>
          </p:cNvPr>
          <p:cNvSpPr>
            <a:spLocks noGrp="1"/>
          </p:cNvSpPr>
          <p:nvPr>
            <p:ph type="body" sz="quarter" idx="24" hasCustomPrompt="1"/>
          </p:nvPr>
        </p:nvSpPr>
        <p:spPr>
          <a:xfrm>
            <a:off x="7339095" y="1431555"/>
            <a:ext cx="201168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four</a:t>
            </a:r>
          </a:p>
        </p:txBody>
      </p:sp>
      <p:cxnSp>
        <p:nvCxnSpPr>
          <p:cNvPr id="67" name="Reason 3 bottom rule, blue">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5093131" y="6265863"/>
            <a:ext cx="2004001" cy="0"/>
          </a:xfrm>
          <a:prstGeom prst="line">
            <a:avLst/>
          </a:prstGeom>
          <a:noFill/>
          <a:ln w="31750" cap="flat" cmpd="sng" algn="ctr">
            <a:solidFill>
              <a:srgbClr val="0078D4"/>
            </a:solidFill>
            <a:prstDash val="solid"/>
          </a:ln>
          <a:effectLst/>
        </p:spPr>
      </p:cxnSp>
      <p:sp>
        <p:nvSpPr>
          <p:cNvPr id="62" name="Reason 3 light grey background box">
            <a:extLst>
              <a:ext uri="{FF2B5EF4-FFF2-40B4-BE49-F238E27FC236}">
                <a16:creationId xmlns:a16="http://schemas.microsoft.com/office/drawing/2014/main" id="{FDC90F2A-19F4-5D43-A95C-7E9B1B6B4280}"/>
              </a:ext>
              <a:ext uri="{C183D7F6-B498-43B3-948B-1728B52AA6E4}">
                <adec:decorative xmlns:adec="http://schemas.microsoft.com/office/drawing/2017/decorative" val="1"/>
              </a:ext>
            </a:extLst>
          </p:cNvPr>
          <p:cNvSpPr/>
          <p:nvPr userDrawn="1"/>
        </p:nvSpPr>
        <p:spPr bwMode="auto">
          <a:xfrm>
            <a:off x="5089290" y="1872516"/>
            <a:ext cx="201168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ason 3 description/list">
            <a:extLst>
              <a:ext uri="{FF2B5EF4-FFF2-40B4-BE49-F238E27FC236}">
                <a16:creationId xmlns:a16="http://schemas.microsoft.com/office/drawing/2014/main" id="{C9B1F0E5-FD8B-764C-8F5F-4FF3E7EE2279}"/>
              </a:ext>
            </a:extLst>
          </p:cNvPr>
          <p:cNvSpPr>
            <a:spLocks noGrp="1"/>
          </p:cNvSpPr>
          <p:nvPr>
            <p:ph type="body" sz="quarter" idx="22" hasCustomPrompt="1"/>
          </p:nvPr>
        </p:nvSpPr>
        <p:spPr>
          <a:xfrm>
            <a:off x="5089290" y="3228753"/>
            <a:ext cx="201168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cxnSp>
        <p:nvCxnSpPr>
          <p:cNvPr id="63" name="Reason 3 divider" descr="First item divider">
            <a:extLst>
              <a:ext uri="{FF2B5EF4-FFF2-40B4-BE49-F238E27FC236}">
                <a16:creationId xmlns:a16="http://schemas.microsoft.com/office/drawing/2014/main" id="{6FB74571-F58B-5D41-BF7F-27CE503112F8}"/>
              </a:ext>
            </a:extLst>
          </p:cNvPr>
          <p:cNvCxnSpPr/>
          <p:nvPr userDrawn="1"/>
        </p:nvCxnSpPr>
        <p:spPr>
          <a:xfrm flipH="1">
            <a:off x="5792472" y="2941087"/>
            <a:ext cx="605316" cy="0"/>
          </a:xfrm>
          <a:prstGeom prst="line">
            <a:avLst/>
          </a:prstGeom>
          <a:noFill/>
          <a:ln w="9525" cap="flat" cmpd="sng" algn="ctr">
            <a:solidFill>
              <a:srgbClr val="0078D4"/>
            </a:solidFill>
            <a:prstDash val="solid"/>
          </a:ln>
          <a:effectLst/>
        </p:spPr>
      </p:cxnSp>
      <p:sp>
        <p:nvSpPr>
          <p:cNvPr id="64" name="Reason 3 icon placeholder" descr="icon placeholder">
            <a:extLst>
              <a:ext uri="{FF2B5EF4-FFF2-40B4-BE49-F238E27FC236}">
                <a16:creationId xmlns:a16="http://schemas.microsoft.com/office/drawing/2014/main" id="{36F0C31C-8558-8E42-B33D-A3CD9C42F2C9}"/>
              </a:ext>
            </a:extLst>
          </p:cNvPr>
          <p:cNvSpPr>
            <a:spLocks noGrp="1"/>
          </p:cNvSpPr>
          <p:nvPr>
            <p:ph type="pic" sz="quarter" idx="20" hasCustomPrompt="1"/>
          </p:nvPr>
        </p:nvSpPr>
        <p:spPr>
          <a:xfrm>
            <a:off x="5792711" y="2157698"/>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65" name="Reason 3 heading">
            <a:extLst>
              <a:ext uri="{FF2B5EF4-FFF2-40B4-BE49-F238E27FC236}">
                <a16:creationId xmlns:a16="http://schemas.microsoft.com/office/drawing/2014/main" id="{3928D03A-761B-9D4C-8D5D-046FF1749735}"/>
              </a:ext>
            </a:extLst>
          </p:cNvPr>
          <p:cNvSpPr>
            <a:spLocks noGrp="1"/>
          </p:cNvSpPr>
          <p:nvPr>
            <p:ph type="body" sz="quarter" idx="21" hasCustomPrompt="1"/>
          </p:nvPr>
        </p:nvSpPr>
        <p:spPr>
          <a:xfrm>
            <a:off x="5089290" y="1431555"/>
            <a:ext cx="201168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three</a:t>
            </a:r>
          </a:p>
        </p:txBody>
      </p:sp>
      <p:cxnSp>
        <p:nvCxnSpPr>
          <p:cNvPr id="80" name="Reason 2 bottom rule, blue">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2841586" y="6265863"/>
            <a:ext cx="2004001" cy="0"/>
          </a:xfrm>
          <a:prstGeom prst="line">
            <a:avLst/>
          </a:prstGeom>
          <a:noFill/>
          <a:ln w="31750" cap="flat" cmpd="sng" algn="ctr">
            <a:solidFill>
              <a:srgbClr val="0078D4"/>
            </a:solidFill>
            <a:prstDash val="solid"/>
          </a:ln>
          <a:effectLst/>
        </p:spPr>
      </p:cxnSp>
      <p:sp>
        <p:nvSpPr>
          <p:cNvPr id="75" name="Reason 2 light grey background box">
            <a:extLst>
              <a:ext uri="{FF2B5EF4-FFF2-40B4-BE49-F238E27FC236}">
                <a16:creationId xmlns:a16="http://schemas.microsoft.com/office/drawing/2014/main" id="{FDC90F2A-19F4-5D43-A95C-7E9B1B6B4280}"/>
              </a:ext>
            </a:extLst>
          </p:cNvPr>
          <p:cNvSpPr/>
          <p:nvPr userDrawn="1"/>
        </p:nvSpPr>
        <p:spPr bwMode="auto">
          <a:xfrm>
            <a:off x="2837745" y="1894331"/>
            <a:ext cx="201168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ason 2 description/list">
            <a:extLst>
              <a:ext uri="{FF2B5EF4-FFF2-40B4-BE49-F238E27FC236}">
                <a16:creationId xmlns:a16="http://schemas.microsoft.com/office/drawing/2014/main" id="{C9B1F0E5-FD8B-764C-8F5F-4FF3E7EE2279}"/>
              </a:ext>
            </a:extLst>
          </p:cNvPr>
          <p:cNvSpPr>
            <a:spLocks noGrp="1"/>
          </p:cNvSpPr>
          <p:nvPr>
            <p:ph type="body" sz="quarter" idx="28" hasCustomPrompt="1"/>
          </p:nvPr>
        </p:nvSpPr>
        <p:spPr>
          <a:xfrm>
            <a:off x="2837745" y="3228753"/>
            <a:ext cx="201168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cxnSp>
        <p:nvCxnSpPr>
          <p:cNvPr id="76" name="Reason 2 divider">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3540927" y="2962902"/>
            <a:ext cx="605316" cy="0"/>
          </a:xfrm>
          <a:prstGeom prst="line">
            <a:avLst/>
          </a:prstGeom>
          <a:noFill/>
          <a:ln w="9525" cap="flat" cmpd="sng" algn="ctr">
            <a:solidFill>
              <a:srgbClr val="0078D4"/>
            </a:solidFill>
            <a:prstDash val="solid"/>
          </a:ln>
          <a:effectLst/>
        </p:spPr>
      </p:cxnSp>
      <p:sp>
        <p:nvSpPr>
          <p:cNvPr id="77" name="Reason 2 icon placeholder" descr="icon placeholder">
            <a:extLst>
              <a:ext uri="{FF2B5EF4-FFF2-40B4-BE49-F238E27FC236}">
                <a16:creationId xmlns:a16="http://schemas.microsoft.com/office/drawing/2014/main" id="{36F0C31C-8558-8E42-B33D-A3CD9C42F2C9}"/>
              </a:ext>
            </a:extLst>
          </p:cNvPr>
          <p:cNvSpPr>
            <a:spLocks noGrp="1"/>
          </p:cNvSpPr>
          <p:nvPr>
            <p:ph type="pic" sz="quarter" idx="26" hasCustomPrompt="1"/>
          </p:nvPr>
        </p:nvSpPr>
        <p:spPr>
          <a:xfrm>
            <a:off x="3541166" y="2179513"/>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78" name="Reason 2 heading">
            <a:extLst>
              <a:ext uri="{FF2B5EF4-FFF2-40B4-BE49-F238E27FC236}">
                <a16:creationId xmlns:a16="http://schemas.microsoft.com/office/drawing/2014/main" id="{3928D03A-761B-9D4C-8D5D-046FF1749735}"/>
              </a:ext>
            </a:extLst>
          </p:cNvPr>
          <p:cNvSpPr>
            <a:spLocks noGrp="1"/>
          </p:cNvSpPr>
          <p:nvPr>
            <p:ph type="body" sz="quarter" idx="27" hasCustomPrompt="1"/>
          </p:nvPr>
        </p:nvSpPr>
        <p:spPr>
          <a:xfrm>
            <a:off x="2837745" y="1431555"/>
            <a:ext cx="201168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two</a:t>
            </a:r>
          </a:p>
        </p:txBody>
      </p:sp>
      <p:cxnSp>
        <p:nvCxnSpPr>
          <p:cNvPr id="55" name="Reason 1 bottom rule, blue">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590911" y="6265863"/>
            <a:ext cx="2004001" cy="0"/>
          </a:xfrm>
          <a:prstGeom prst="line">
            <a:avLst/>
          </a:prstGeom>
          <a:noFill/>
          <a:ln w="31750" cap="flat" cmpd="sng" algn="ctr">
            <a:solidFill>
              <a:srgbClr val="0078D4"/>
            </a:solidFill>
            <a:prstDash val="solid"/>
          </a:ln>
          <a:effectLst/>
        </p:spPr>
      </p:cxnSp>
      <p:sp>
        <p:nvSpPr>
          <p:cNvPr id="5" name="Reason 1 light grey background box">
            <a:extLst>
              <a:ext uri="{FF2B5EF4-FFF2-40B4-BE49-F238E27FC236}">
                <a16:creationId xmlns:a16="http://schemas.microsoft.com/office/drawing/2014/main" id="{FDC90F2A-19F4-5D43-A95C-7E9B1B6B4280}"/>
              </a:ext>
              <a:ext uri="{C183D7F6-B498-43B3-948B-1728B52AA6E4}">
                <adec:decorative xmlns:adec="http://schemas.microsoft.com/office/drawing/2017/decorative" val="1"/>
              </a:ext>
            </a:extLst>
          </p:cNvPr>
          <p:cNvSpPr/>
          <p:nvPr/>
        </p:nvSpPr>
        <p:spPr bwMode="auto">
          <a:xfrm>
            <a:off x="587070" y="1894331"/>
            <a:ext cx="201168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Reason 1 divider">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1290252" y="2962902"/>
            <a:ext cx="605316" cy="0"/>
          </a:xfrm>
          <a:prstGeom prst="line">
            <a:avLst/>
          </a:prstGeom>
          <a:noFill/>
          <a:ln w="9525" cap="flat" cmpd="sng" algn="ctr">
            <a:solidFill>
              <a:srgbClr val="0078D4"/>
            </a:solidFill>
            <a:prstDash val="solid"/>
          </a:ln>
          <a:effectLst/>
        </p:spPr>
      </p:cxnSp>
      <p:sp>
        <p:nvSpPr>
          <p:cNvPr id="41" name="Reason 1 icon placeholder" descr="icon placeholder">
            <a:extLst>
              <a:ext uri="{FF2B5EF4-FFF2-40B4-BE49-F238E27FC236}">
                <a16:creationId xmlns:a16="http://schemas.microsoft.com/office/drawing/2014/main" id="{36F0C31C-8558-8E42-B33D-A3CD9C42F2C9}"/>
              </a:ext>
            </a:extLst>
          </p:cNvPr>
          <p:cNvSpPr>
            <a:spLocks noGrp="1"/>
          </p:cNvSpPr>
          <p:nvPr userDrawn="1">
            <p:ph type="pic" sz="quarter" idx="10" hasCustomPrompt="1"/>
          </p:nvPr>
        </p:nvSpPr>
        <p:spPr>
          <a:xfrm>
            <a:off x="1290491" y="2179513"/>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 name="Reason 1 heading">
            <a:extLst>
              <a:ext uri="{FF2B5EF4-FFF2-40B4-BE49-F238E27FC236}">
                <a16:creationId xmlns:a16="http://schemas.microsoft.com/office/drawing/2014/main" id="{3928D03A-761B-9D4C-8D5D-046FF1749735}"/>
              </a:ext>
            </a:extLst>
          </p:cNvPr>
          <p:cNvSpPr>
            <a:spLocks noGrp="1"/>
          </p:cNvSpPr>
          <p:nvPr userDrawn="1">
            <p:ph type="body" sz="quarter" idx="15" hasCustomPrompt="1"/>
          </p:nvPr>
        </p:nvSpPr>
        <p:spPr>
          <a:xfrm>
            <a:off x="587070" y="1431555"/>
            <a:ext cx="201168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one</a:t>
            </a:r>
          </a:p>
        </p:txBody>
      </p:sp>
      <p:sp>
        <p:nvSpPr>
          <p:cNvPr id="35" name="Reason 1 description/list">
            <a:extLst>
              <a:ext uri="{FF2B5EF4-FFF2-40B4-BE49-F238E27FC236}">
                <a16:creationId xmlns:a16="http://schemas.microsoft.com/office/drawing/2014/main" id="{C9B1F0E5-FD8B-764C-8F5F-4FF3E7EE2279}"/>
              </a:ext>
            </a:extLst>
          </p:cNvPr>
          <p:cNvSpPr>
            <a:spLocks noGrp="1"/>
          </p:cNvSpPr>
          <p:nvPr userDrawn="1">
            <p:ph type="body" sz="quarter" idx="16" hasCustomPrompt="1"/>
          </p:nvPr>
        </p:nvSpPr>
        <p:spPr>
          <a:xfrm>
            <a:off x="587070" y="3228753"/>
            <a:ext cx="201168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sp>
        <p:nvSpPr>
          <p:cNvPr id="54" name="Why Microsoft Services 3 slide title">
            <a:extLst>
              <a:ext uri="{FF2B5EF4-FFF2-40B4-BE49-F238E27FC236}">
                <a16:creationId xmlns:a16="http://schemas.microsoft.com/office/drawing/2014/main" id="{2D9CF5A6-0E76-4774-9CAE-AC123BB1D44A}"/>
              </a:ext>
            </a:extLst>
          </p:cNvPr>
          <p:cNvSpPr>
            <a:spLocks noGrp="1"/>
          </p:cNvSpPr>
          <p:nvPr userDrawn="1">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(3) (5 columns)</a:t>
            </a:r>
          </a:p>
        </p:txBody>
      </p:sp>
    </p:spTree>
    <p:extLst>
      <p:ext uri="{BB962C8B-B14F-4D97-AF65-F5344CB8AC3E}">
        <p14:creationId xmlns:p14="http://schemas.microsoft.com/office/powerpoint/2010/main" val="3568122716"/>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hy MS Services 3 (4 items)">
    <p:spTree>
      <p:nvGrpSpPr>
        <p:cNvPr id="1" name=""/>
        <p:cNvGrpSpPr/>
        <p:nvPr/>
      </p:nvGrpSpPr>
      <p:grpSpPr>
        <a:xfrm>
          <a:off x="0" y="0"/>
          <a:ext cx="0" cy="0"/>
          <a:chOff x="0" y="0"/>
          <a:chExt cx="0" cy="0"/>
        </a:xfrm>
      </p:grpSpPr>
      <p:cxnSp>
        <p:nvCxnSpPr>
          <p:cNvPr id="74" name="Reason 4 bottom rule, blue">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9086681" y="6265863"/>
            <a:ext cx="2514600" cy="0"/>
          </a:xfrm>
          <a:prstGeom prst="line">
            <a:avLst/>
          </a:prstGeom>
          <a:noFill/>
          <a:ln w="31750" cap="flat" cmpd="sng" algn="ctr">
            <a:solidFill>
              <a:srgbClr val="0078D4"/>
            </a:solidFill>
            <a:prstDash val="solid"/>
          </a:ln>
          <a:effectLst/>
        </p:spPr>
      </p:cxnSp>
      <p:sp>
        <p:nvSpPr>
          <p:cNvPr id="69" name="Reason 4 light grey background box">
            <a:extLst>
              <a:ext uri="{FF2B5EF4-FFF2-40B4-BE49-F238E27FC236}">
                <a16:creationId xmlns:a16="http://schemas.microsoft.com/office/drawing/2014/main" id="{FDC90F2A-19F4-5D43-A95C-7E9B1B6B4280}"/>
              </a:ext>
              <a:ext uri="{C183D7F6-B498-43B3-948B-1728B52AA6E4}">
                <adec:decorative xmlns:adec="http://schemas.microsoft.com/office/drawing/2017/decorative" val="1"/>
              </a:ext>
            </a:extLst>
          </p:cNvPr>
          <p:cNvSpPr/>
          <p:nvPr userDrawn="1"/>
        </p:nvSpPr>
        <p:spPr bwMode="auto">
          <a:xfrm>
            <a:off x="9086681" y="1872516"/>
            <a:ext cx="25146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ason 4 description/list">
            <a:extLst>
              <a:ext uri="{FF2B5EF4-FFF2-40B4-BE49-F238E27FC236}">
                <a16:creationId xmlns:a16="http://schemas.microsoft.com/office/drawing/2014/main" id="{C9B1F0E5-FD8B-764C-8F5F-4FF3E7EE2279}"/>
              </a:ext>
            </a:extLst>
          </p:cNvPr>
          <p:cNvSpPr>
            <a:spLocks noGrp="1"/>
          </p:cNvSpPr>
          <p:nvPr>
            <p:ph type="body" sz="quarter" idx="25" hasCustomPrompt="1"/>
          </p:nvPr>
        </p:nvSpPr>
        <p:spPr>
          <a:xfrm>
            <a:off x="9086681" y="3228753"/>
            <a:ext cx="251460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cxnSp>
        <p:nvCxnSpPr>
          <p:cNvPr id="70" name="Reason 4 divider">
            <a:extLst>
              <a:ext uri="{FF2B5EF4-FFF2-40B4-BE49-F238E27FC236}">
                <a16:creationId xmlns:a16="http://schemas.microsoft.com/office/drawing/2014/main" id="{6FB74571-F58B-5D41-BF7F-27CE503112F8}"/>
              </a:ext>
              <a:ext uri="{C183D7F6-B498-43B3-948B-1728B52AA6E4}">
                <adec:decorative xmlns:adec="http://schemas.microsoft.com/office/drawing/2017/decorative" val="1"/>
              </a:ext>
            </a:extLst>
          </p:cNvPr>
          <p:cNvCxnSpPr/>
          <p:nvPr userDrawn="1"/>
        </p:nvCxnSpPr>
        <p:spPr>
          <a:xfrm flipH="1">
            <a:off x="9941645" y="2959559"/>
            <a:ext cx="804672" cy="0"/>
          </a:xfrm>
          <a:prstGeom prst="line">
            <a:avLst/>
          </a:prstGeom>
          <a:noFill/>
          <a:ln w="9525" cap="flat" cmpd="sng" algn="ctr">
            <a:solidFill>
              <a:srgbClr val="0078D4"/>
            </a:solidFill>
            <a:prstDash val="solid"/>
          </a:ln>
          <a:effectLst/>
        </p:spPr>
      </p:cxnSp>
      <p:sp>
        <p:nvSpPr>
          <p:cNvPr id="71" name="Reason 4 icon placeholder" descr="icon placeholder">
            <a:extLst>
              <a:ext uri="{FF2B5EF4-FFF2-40B4-BE49-F238E27FC236}">
                <a16:creationId xmlns:a16="http://schemas.microsoft.com/office/drawing/2014/main" id="{36F0C31C-8558-8E42-B33D-A3CD9C42F2C9}"/>
              </a:ext>
            </a:extLst>
          </p:cNvPr>
          <p:cNvSpPr>
            <a:spLocks noGrp="1"/>
          </p:cNvSpPr>
          <p:nvPr>
            <p:ph type="pic" sz="quarter" idx="23" hasCustomPrompt="1"/>
          </p:nvPr>
        </p:nvSpPr>
        <p:spPr>
          <a:xfrm>
            <a:off x="10041561" y="2157698"/>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72" name="Reason 4 heading">
            <a:extLst>
              <a:ext uri="{FF2B5EF4-FFF2-40B4-BE49-F238E27FC236}">
                <a16:creationId xmlns:a16="http://schemas.microsoft.com/office/drawing/2014/main" id="{3928D03A-761B-9D4C-8D5D-046FF1749735}"/>
              </a:ext>
            </a:extLst>
          </p:cNvPr>
          <p:cNvSpPr>
            <a:spLocks noGrp="1"/>
          </p:cNvSpPr>
          <p:nvPr>
            <p:ph type="body" sz="quarter" idx="24" hasCustomPrompt="1"/>
          </p:nvPr>
        </p:nvSpPr>
        <p:spPr>
          <a:xfrm>
            <a:off x="9086681" y="1431555"/>
            <a:ext cx="25146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four</a:t>
            </a:r>
          </a:p>
        </p:txBody>
      </p:sp>
      <p:cxnSp>
        <p:nvCxnSpPr>
          <p:cNvPr id="52" name="Reason 3 bottom rule, blue">
            <a:extLst>
              <a:ext uri="{FF2B5EF4-FFF2-40B4-BE49-F238E27FC236}">
                <a16:creationId xmlns:a16="http://schemas.microsoft.com/office/drawing/2014/main" id="{FDBF20E8-880D-42FB-8893-2D426DAA28D1}"/>
              </a:ext>
              <a:ext uri="{C183D7F6-B498-43B3-948B-1728B52AA6E4}">
                <adec:decorative xmlns:adec="http://schemas.microsoft.com/office/drawing/2017/decorative" val="1"/>
              </a:ext>
            </a:extLst>
          </p:cNvPr>
          <p:cNvCxnSpPr/>
          <p:nvPr userDrawn="1"/>
        </p:nvCxnSpPr>
        <p:spPr>
          <a:xfrm flipH="1">
            <a:off x="6255599" y="6269038"/>
            <a:ext cx="2514600" cy="0"/>
          </a:xfrm>
          <a:prstGeom prst="line">
            <a:avLst/>
          </a:prstGeom>
          <a:noFill/>
          <a:ln w="31750" cap="flat" cmpd="sng" algn="ctr">
            <a:solidFill>
              <a:srgbClr val="0078D4"/>
            </a:solidFill>
            <a:prstDash val="solid"/>
          </a:ln>
          <a:effectLst/>
        </p:spPr>
      </p:cxnSp>
      <p:sp>
        <p:nvSpPr>
          <p:cNvPr id="47" name="Reason 3 light grey background box">
            <a:extLst>
              <a:ext uri="{FF2B5EF4-FFF2-40B4-BE49-F238E27FC236}">
                <a16:creationId xmlns:a16="http://schemas.microsoft.com/office/drawing/2014/main" id="{FC69385D-723C-4CD3-BB0D-23AFADC165D5}"/>
              </a:ext>
              <a:ext uri="{C183D7F6-B498-43B3-948B-1728B52AA6E4}">
                <adec:decorative xmlns:adec="http://schemas.microsoft.com/office/drawing/2017/decorative" val="1"/>
              </a:ext>
            </a:extLst>
          </p:cNvPr>
          <p:cNvSpPr/>
          <p:nvPr userDrawn="1"/>
        </p:nvSpPr>
        <p:spPr bwMode="auto">
          <a:xfrm>
            <a:off x="6255599" y="1875691"/>
            <a:ext cx="25146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ason 3 description/list">
            <a:extLst>
              <a:ext uri="{FF2B5EF4-FFF2-40B4-BE49-F238E27FC236}">
                <a16:creationId xmlns:a16="http://schemas.microsoft.com/office/drawing/2014/main" id="{1F63FBD4-80C7-4893-9923-1E1EBA3EB342}"/>
              </a:ext>
            </a:extLst>
          </p:cNvPr>
          <p:cNvSpPr>
            <a:spLocks noGrp="1"/>
          </p:cNvSpPr>
          <p:nvPr>
            <p:ph type="body" sz="quarter" idx="34" hasCustomPrompt="1"/>
          </p:nvPr>
        </p:nvSpPr>
        <p:spPr>
          <a:xfrm>
            <a:off x="6255599" y="3231928"/>
            <a:ext cx="251460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cxnSp>
        <p:nvCxnSpPr>
          <p:cNvPr id="48" name="Reason 3 divider">
            <a:extLst>
              <a:ext uri="{FF2B5EF4-FFF2-40B4-BE49-F238E27FC236}">
                <a16:creationId xmlns:a16="http://schemas.microsoft.com/office/drawing/2014/main" id="{DEBD7A89-A9AC-4D07-893C-1362F99BFF42}"/>
              </a:ext>
              <a:ext uri="{C183D7F6-B498-43B3-948B-1728B52AA6E4}">
                <adec:decorative xmlns:adec="http://schemas.microsoft.com/office/drawing/2017/decorative" val="1"/>
              </a:ext>
            </a:extLst>
          </p:cNvPr>
          <p:cNvCxnSpPr/>
          <p:nvPr userDrawn="1"/>
        </p:nvCxnSpPr>
        <p:spPr>
          <a:xfrm flipH="1">
            <a:off x="7110563" y="2962734"/>
            <a:ext cx="804672" cy="0"/>
          </a:xfrm>
          <a:prstGeom prst="line">
            <a:avLst/>
          </a:prstGeom>
          <a:noFill/>
          <a:ln w="9525" cap="flat" cmpd="sng" algn="ctr">
            <a:solidFill>
              <a:srgbClr val="0078D4"/>
            </a:solidFill>
            <a:prstDash val="solid"/>
          </a:ln>
          <a:effectLst/>
        </p:spPr>
      </p:cxnSp>
      <p:sp>
        <p:nvSpPr>
          <p:cNvPr id="49" name="Reason 3 icon placeholder" descr="icon placeholder">
            <a:extLst>
              <a:ext uri="{FF2B5EF4-FFF2-40B4-BE49-F238E27FC236}">
                <a16:creationId xmlns:a16="http://schemas.microsoft.com/office/drawing/2014/main" id="{86F5D141-4CE3-4324-82B8-30DB84DA385F}"/>
              </a:ext>
            </a:extLst>
          </p:cNvPr>
          <p:cNvSpPr>
            <a:spLocks noGrp="1"/>
          </p:cNvSpPr>
          <p:nvPr>
            <p:ph type="pic" sz="quarter" idx="32" hasCustomPrompt="1"/>
          </p:nvPr>
        </p:nvSpPr>
        <p:spPr>
          <a:xfrm>
            <a:off x="7210479" y="2160873"/>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0" name="Reason 3 heading">
            <a:extLst>
              <a:ext uri="{FF2B5EF4-FFF2-40B4-BE49-F238E27FC236}">
                <a16:creationId xmlns:a16="http://schemas.microsoft.com/office/drawing/2014/main" id="{F1199BE9-7E6F-44A9-A6B2-951C8EAD4FB2}"/>
              </a:ext>
            </a:extLst>
          </p:cNvPr>
          <p:cNvSpPr>
            <a:spLocks noGrp="1"/>
          </p:cNvSpPr>
          <p:nvPr>
            <p:ph type="body" sz="quarter" idx="33" hasCustomPrompt="1"/>
          </p:nvPr>
        </p:nvSpPr>
        <p:spPr>
          <a:xfrm>
            <a:off x="6255599" y="1434730"/>
            <a:ext cx="25146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three</a:t>
            </a:r>
          </a:p>
        </p:txBody>
      </p:sp>
      <p:cxnSp>
        <p:nvCxnSpPr>
          <p:cNvPr id="46" name="Reason 2 bottom rule, blue">
            <a:extLst>
              <a:ext uri="{FF2B5EF4-FFF2-40B4-BE49-F238E27FC236}">
                <a16:creationId xmlns:a16="http://schemas.microsoft.com/office/drawing/2014/main" id="{0A054236-36AF-4606-B561-5787CB5B940C}"/>
              </a:ext>
              <a:ext uri="{C183D7F6-B498-43B3-948B-1728B52AA6E4}">
                <adec:decorative xmlns:adec="http://schemas.microsoft.com/office/drawing/2017/decorative" val="1"/>
              </a:ext>
            </a:extLst>
          </p:cNvPr>
          <p:cNvCxnSpPr/>
          <p:nvPr userDrawn="1"/>
        </p:nvCxnSpPr>
        <p:spPr>
          <a:xfrm flipH="1">
            <a:off x="3424518" y="6269038"/>
            <a:ext cx="2514600" cy="0"/>
          </a:xfrm>
          <a:prstGeom prst="line">
            <a:avLst/>
          </a:prstGeom>
          <a:noFill/>
          <a:ln w="31750" cap="flat" cmpd="sng" algn="ctr">
            <a:solidFill>
              <a:srgbClr val="0078D4"/>
            </a:solidFill>
            <a:prstDash val="solid"/>
          </a:ln>
          <a:effectLst/>
        </p:spPr>
      </p:cxnSp>
      <p:sp>
        <p:nvSpPr>
          <p:cNvPr id="40" name="Reason 2 light grey background box">
            <a:extLst>
              <a:ext uri="{FF2B5EF4-FFF2-40B4-BE49-F238E27FC236}">
                <a16:creationId xmlns:a16="http://schemas.microsoft.com/office/drawing/2014/main" id="{44CE957B-312D-4757-8BB7-B78B10E7583F}"/>
              </a:ext>
              <a:ext uri="{C183D7F6-B498-43B3-948B-1728B52AA6E4}">
                <adec:decorative xmlns:adec="http://schemas.microsoft.com/office/drawing/2017/decorative" val="1"/>
              </a:ext>
            </a:extLst>
          </p:cNvPr>
          <p:cNvSpPr/>
          <p:nvPr userDrawn="1"/>
        </p:nvSpPr>
        <p:spPr bwMode="auto">
          <a:xfrm>
            <a:off x="3424518" y="1875691"/>
            <a:ext cx="25146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ason 2 description/list">
            <a:extLst>
              <a:ext uri="{FF2B5EF4-FFF2-40B4-BE49-F238E27FC236}">
                <a16:creationId xmlns:a16="http://schemas.microsoft.com/office/drawing/2014/main" id="{E44DB908-1BD7-411A-9806-1FE84F157880}"/>
              </a:ext>
            </a:extLst>
          </p:cNvPr>
          <p:cNvSpPr>
            <a:spLocks noGrp="1"/>
          </p:cNvSpPr>
          <p:nvPr>
            <p:ph type="body" sz="quarter" idx="31" hasCustomPrompt="1"/>
          </p:nvPr>
        </p:nvSpPr>
        <p:spPr>
          <a:xfrm>
            <a:off x="3424518" y="3231928"/>
            <a:ext cx="251460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cxnSp>
        <p:nvCxnSpPr>
          <p:cNvPr id="42" name="Reason 2 divider">
            <a:extLst>
              <a:ext uri="{FF2B5EF4-FFF2-40B4-BE49-F238E27FC236}">
                <a16:creationId xmlns:a16="http://schemas.microsoft.com/office/drawing/2014/main" id="{401AE9EE-524E-440A-8B84-041FE1D69CE6}"/>
              </a:ext>
              <a:ext uri="{C183D7F6-B498-43B3-948B-1728B52AA6E4}">
                <adec:decorative xmlns:adec="http://schemas.microsoft.com/office/drawing/2017/decorative" val="1"/>
              </a:ext>
            </a:extLst>
          </p:cNvPr>
          <p:cNvCxnSpPr/>
          <p:nvPr userDrawn="1"/>
        </p:nvCxnSpPr>
        <p:spPr>
          <a:xfrm flipH="1">
            <a:off x="4279482" y="2962734"/>
            <a:ext cx="804672" cy="0"/>
          </a:xfrm>
          <a:prstGeom prst="line">
            <a:avLst/>
          </a:prstGeom>
          <a:noFill/>
          <a:ln w="9525" cap="flat" cmpd="sng" algn="ctr">
            <a:solidFill>
              <a:srgbClr val="0078D4"/>
            </a:solidFill>
            <a:prstDash val="solid"/>
          </a:ln>
          <a:effectLst/>
        </p:spPr>
      </p:cxnSp>
      <p:sp>
        <p:nvSpPr>
          <p:cNvPr id="43" name="Reason 2 icon placeholder" descr="icon placeholder">
            <a:extLst>
              <a:ext uri="{FF2B5EF4-FFF2-40B4-BE49-F238E27FC236}">
                <a16:creationId xmlns:a16="http://schemas.microsoft.com/office/drawing/2014/main" id="{B6334994-F65C-4EE6-8C6B-9708857BBC00}"/>
              </a:ext>
            </a:extLst>
          </p:cNvPr>
          <p:cNvSpPr>
            <a:spLocks noGrp="1"/>
          </p:cNvSpPr>
          <p:nvPr>
            <p:ph type="pic" sz="quarter" idx="29" hasCustomPrompt="1"/>
          </p:nvPr>
        </p:nvSpPr>
        <p:spPr>
          <a:xfrm>
            <a:off x="4379398" y="2160873"/>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4" name="Reason 2 heading">
            <a:extLst>
              <a:ext uri="{FF2B5EF4-FFF2-40B4-BE49-F238E27FC236}">
                <a16:creationId xmlns:a16="http://schemas.microsoft.com/office/drawing/2014/main" id="{7F856DE5-8DEB-4523-AA07-958B38F13505}"/>
              </a:ext>
            </a:extLst>
          </p:cNvPr>
          <p:cNvSpPr>
            <a:spLocks noGrp="1"/>
          </p:cNvSpPr>
          <p:nvPr>
            <p:ph type="body" sz="quarter" idx="30" hasCustomPrompt="1"/>
          </p:nvPr>
        </p:nvSpPr>
        <p:spPr>
          <a:xfrm>
            <a:off x="3424518" y="1434730"/>
            <a:ext cx="25146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two</a:t>
            </a:r>
          </a:p>
        </p:txBody>
      </p:sp>
      <p:cxnSp>
        <p:nvCxnSpPr>
          <p:cNvPr id="39" name="Reason 1 bottom rule, blue">
            <a:extLst>
              <a:ext uri="{FF2B5EF4-FFF2-40B4-BE49-F238E27FC236}">
                <a16:creationId xmlns:a16="http://schemas.microsoft.com/office/drawing/2014/main" id="{4F541A11-E44F-4717-8759-DD1B02DC7919}"/>
              </a:ext>
              <a:ext uri="{C183D7F6-B498-43B3-948B-1728B52AA6E4}">
                <adec:decorative xmlns:adec="http://schemas.microsoft.com/office/drawing/2017/decorative" val="1"/>
              </a:ext>
            </a:extLst>
          </p:cNvPr>
          <p:cNvCxnSpPr/>
          <p:nvPr userDrawn="1"/>
        </p:nvCxnSpPr>
        <p:spPr>
          <a:xfrm flipH="1">
            <a:off x="593437" y="6265863"/>
            <a:ext cx="2514600" cy="0"/>
          </a:xfrm>
          <a:prstGeom prst="line">
            <a:avLst/>
          </a:prstGeom>
          <a:noFill/>
          <a:ln w="31750" cap="flat" cmpd="sng" algn="ctr">
            <a:solidFill>
              <a:srgbClr val="0078D4"/>
            </a:solidFill>
            <a:prstDash val="solid"/>
          </a:ln>
          <a:effectLst/>
        </p:spPr>
      </p:cxnSp>
      <p:sp>
        <p:nvSpPr>
          <p:cNvPr id="33" name="Reason 1 light grey background box">
            <a:extLst>
              <a:ext uri="{FF2B5EF4-FFF2-40B4-BE49-F238E27FC236}">
                <a16:creationId xmlns:a16="http://schemas.microsoft.com/office/drawing/2014/main" id="{BE740DB7-A92A-48EF-AE33-1BB922080B59}"/>
              </a:ext>
              <a:ext uri="{C183D7F6-B498-43B3-948B-1728B52AA6E4}">
                <adec:decorative xmlns:adec="http://schemas.microsoft.com/office/drawing/2017/decorative" val="1"/>
              </a:ext>
            </a:extLst>
          </p:cNvPr>
          <p:cNvSpPr/>
          <p:nvPr userDrawn="1"/>
        </p:nvSpPr>
        <p:spPr bwMode="auto">
          <a:xfrm>
            <a:off x="593437" y="1872516"/>
            <a:ext cx="25146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ason 1 description/list">
            <a:extLst>
              <a:ext uri="{FF2B5EF4-FFF2-40B4-BE49-F238E27FC236}">
                <a16:creationId xmlns:a16="http://schemas.microsoft.com/office/drawing/2014/main" id="{70941840-94D5-41E9-86EB-F3EC318676EF}"/>
              </a:ext>
            </a:extLst>
          </p:cNvPr>
          <p:cNvSpPr>
            <a:spLocks noGrp="1"/>
          </p:cNvSpPr>
          <p:nvPr>
            <p:ph type="body" sz="quarter" idx="28" hasCustomPrompt="1"/>
          </p:nvPr>
        </p:nvSpPr>
        <p:spPr>
          <a:xfrm>
            <a:off x="593437" y="3228753"/>
            <a:ext cx="251460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cxnSp>
        <p:nvCxnSpPr>
          <p:cNvPr id="34" name="Reason 1 divider">
            <a:extLst>
              <a:ext uri="{FF2B5EF4-FFF2-40B4-BE49-F238E27FC236}">
                <a16:creationId xmlns:a16="http://schemas.microsoft.com/office/drawing/2014/main" id="{6BC8616E-BD11-4577-B5DC-D4319A49878D}"/>
              </a:ext>
              <a:ext uri="{C183D7F6-B498-43B3-948B-1728B52AA6E4}">
                <adec:decorative xmlns:adec="http://schemas.microsoft.com/office/drawing/2017/decorative" val="1"/>
              </a:ext>
            </a:extLst>
          </p:cNvPr>
          <p:cNvCxnSpPr/>
          <p:nvPr userDrawn="1"/>
        </p:nvCxnSpPr>
        <p:spPr>
          <a:xfrm flipH="1">
            <a:off x="1448401" y="2959559"/>
            <a:ext cx="804672" cy="0"/>
          </a:xfrm>
          <a:prstGeom prst="line">
            <a:avLst/>
          </a:prstGeom>
          <a:noFill/>
          <a:ln w="9525" cap="flat" cmpd="sng" algn="ctr">
            <a:solidFill>
              <a:srgbClr val="0078D4"/>
            </a:solidFill>
            <a:prstDash val="solid"/>
          </a:ln>
          <a:effectLst/>
        </p:spPr>
      </p:cxnSp>
      <p:sp>
        <p:nvSpPr>
          <p:cNvPr id="36" name="Reason 1 icon placeholder" descr="icon placeholder">
            <a:extLst>
              <a:ext uri="{FF2B5EF4-FFF2-40B4-BE49-F238E27FC236}">
                <a16:creationId xmlns:a16="http://schemas.microsoft.com/office/drawing/2014/main" id="{75B7430F-1B4A-43DE-9D1E-697489974AA1}"/>
              </a:ext>
            </a:extLst>
          </p:cNvPr>
          <p:cNvSpPr>
            <a:spLocks noGrp="1"/>
          </p:cNvSpPr>
          <p:nvPr>
            <p:ph type="pic" sz="quarter" idx="26" hasCustomPrompt="1"/>
          </p:nvPr>
        </p:nvSpPr>
        <p:spPr>
          <a:xfrm>
            <a:off x="1548317" y="2157698"/>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Reason 1 heading">
            <a:extLst>
              <a:ext uri="{FF2B5EF4-FFF2-40B4-BE49-F238E27FC236}">
                <a16:creationId xmlns:a16="http://schemas.microsoft.com/office/drawing/2014/main" id="{81FCEFB0-1369-4E4A-9933-3563E9F3EADC}"/>
              </a:ext>
            </a:extLst>
          </p:cNvPr>
          <p:cNvSpPr>
            <a:spLocks noGrp="1"/>
          </p:cNvSpPr>
          <p:nvPr>
            <p:ph type="body" sz="quarter" idx="27" hasCustomPrompt="1"/>
          </p:nvPr>
        </p:nvSpPr>
        <p:spPr>
          <a:xfrm>
            <a:off x="593437" y="1431555"/>
            <a:ext cx="25146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one</a:t>
            </a:r>
          </a:p>
        </p:txBody>
      </p:sp>
      <p:sp>
        <p:nvSpPr>
          <p:cNvPr id="54" name="Why Microsoft Services 3 slide title">
            <a:extLst>
              <a:ext uri="{FF2B5EF4-FFF2-40B4-BE49-F238E27FC236}">
                <a16:creationId xmlns:a16="http://schemas.microsoft.com/office/drawing/2014/main" id="{2D9CF5A6-0E76-4774-9CAE-AC123BB1D44A}"/>
              </a:ext>
            </a:extLst>
          </p:cNvPr>
          <p:cNvSpPr>
            <a:spLocks noGrp="1"/>
          </p:cNvSpPr>
          <p:nvPr userDrawn="1">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(3) (4 columns)</a:t>
            </a:r>
          </a:p>
        </p:txBody>
      </p:sp>
    </p:spTree>
    <p:extLst>
      <p:ext uri="{BB962C8B-B14F-4D97-AF65-F5344CB8AC3E}">
        <p14:creationId xmlns:p14="http://schemas.microsoft.com/office/powerpoint/2010/main" val="496838505"/>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hy MS Services 3_3">
    <p:spTree>
      <p:nvGrpSpPr>
        <p:cNvPr id="1" name=""/>
        <p:cNvGrpSpPr/>
        <p:nvPr/>
      </p:nvGrpSpPr>
      <p:grpSpPr>
        <a:xfrm>
          <a:off x="0" y="0"/>
          <a:ext cx="0" cy="0"/>
          <a:chOff x="0" y="0"/>
          <a:chExt cx="0" cy="0"/>
        </a:xfrm>
      </p:grpSpPr>
      <p:cxnSp>
        <p:nvCxnSpPr>
          <p:cNvPr id="39" name="Reason 1 bottom rule, blue" descr="First item divider">
            <a:extLst>
              <a:ext uri="{FF2B5EF4-FFF2-40B4-BE49-F238E27FC236}">
                <a16:creationId xmlns:a16="http://schemas.microsoft.com/office/drawing/2014/main" id="{4F541A11-E44F-4717-8759-DD1B02DC7919}"/>
              </a:ext>
            </a:extLst>
          </p:cNvPr>
          <p:cNvCxnSpPr/>
          <p:nvPr userDrawn="1"/>
        </p:nvCxnSpPr>
        <p:spPr>
          <a:xfrm flipH="1">
            <a:off x="593436" y="6265863"/>
            <a:ext cx="3429000" cy="0"/>
          </a:xfrm>
          <a:prstGeom prst="line">
            <a:avLst/>
          </a:prstGeom>
          <a:noFill/>
          <a:ln w="31750" cap="flat" cmpd="sng" algn="ctr">
            <a:solidFill>
              <a:srgbClr val="0078D4"/>
            </a:solidFill>
            <a:prstDash val="solid"/>
          </a:ln>
          <a:effectLst/>
        </p:spPr>
      </p:cxnSp>
      <p:sp>
        <p:nvSpPr>
          <p:cNvPr id="33" name="Reason 1 light grey background box">
            <a:extLst>
              <a:ext uri="{FF2B5EF4-FFF2-40B4-BE49-F238E27FC236}">
                <a16:creationId xmlns:a16="http://schemas.microsoft.com/office/drawing/2014/main" id="{BE740DB7-A92A-48EF-AE33-1BB922080B59}"/>
              </a:ext>
            </a:extLst>
          </p:cNvPr>
          <p:cNvSpPr/>
          <p:nvPr userDrawn="1"/>
        </p:nvSpPr>
        <p:spPr bwMode="auto">
          <a:xfrm>
            <a:off x="593436" y="1872516"/>
            <a:ext cx="34290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ason 1 description/list">
            <a:extLst>
              <a:ext uri="{FF2B5EF4-FFF2-40B4-BE49-F238E27FC236}">
                <a16:creationId xmlns:a16="http://schemas.microsoft.com/office/drawing/2014/main" id="{70941840-94D5-41E9-86EB-F3EC318676EF}"/>
              </a:ext>
            </a:extLst>
          </p:cNvPr>
          <p:cNvSpPr>
            <a:spLocks noGrp="1"/>
          </p:cNvSpPr>
          <p:nvPr>
            <p:ph type="body" sz="quarter" idx="28" hasCustomPrompt="1"/>
          </p:nvPr>
        </p:nvSpPr>
        <p:spPr>
          <a:xfrm>
            <a:off x="593436" y="3228753"/>
            <a:ext cx="342900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cxnSp>
        <p:nvCxnSpPr>
          <p:cNvPr id="34" name="Reason 1 divider" descr="First item divider">
            <a:extLst>
              <a:ext uri="{FF2B5EF4-FFF2-40B4-BE49-F238E27FC236}">
                <a16:creationId xmlns:a16="http://schemas.microsoft.com/office/drawing/2014/main" id="{6BC8616E-BD11-4577-B5DC-D4319A49878D}"/>
              </a:ext>
            </a:extLst>
          </p:cNvPr>
          <p:cNvCxnSpPr/>
          <p:nvPr userDrawn="1"/>
        </p:nvCxnSpPr>
        <p:spPr>
          <a:xfrm flipH="1">
            <a:off x="1736436" y="2959559"/>
            <a:ext cx="1143000" cy="0"/>
          </a:xfrm>
          <a:prstGeom prst="line">
            <a:avLst/>
          </a:prstGeom>
          <a:noFill/>
          <a:ln w="9525" cap="flat" cmpd="sng" algn="ctr">
            <a:solidFill>
              <a:srgbClr val="0078D4"/>
            </a:solidFill>
            <a:prstDash val="solid"/>
          </a:ln>
          <a:effectLst/>
        </p:spPr>
      </p:cxnSp>
      <p:sp>
        <p:nvSpPr>
          <p:cNvPr id="36" name="Reason 1 icon placeholder" descr="icon placeholder">
            <a:extLst>
              <a:ext uri="{FF2B5EF4-FFF2-40B4-BE49-F238E27FC236}">
                <a16:creationId xmlns:a16="http://schemas.microsoft.com/office/drawing/2014/main" id="{75B7430F-1B4A-43DE-9D1E-697489974AA1}"/>
              </a:ext>
            </a:extLst>
          </p:cNvPr>
          <p:cNvSpPr>
            <a:spLocks noGrp="1"/>
          </p:cNvSpPr>
          <p:nvPr>
            <p:ph type="pic" sz="quarter" idx="26" hasCustomPrompt="1"/>
          </p:nvPr>
        </p:nvSpPr>
        <p:spPr>
          <a:xfrm>
            <a:off x="2005517" y="2157698"/>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37" name="Reason 1 heading">
            <a:extLst>
              <a:ext uri="{FF2B5EF4-FFF2-40B4-BE49-F238E27FC236}">
                <a16:creationId xmlns:a16="http://schemas.microsoft.com/office/drawing/2014/main" id="{81FCEFB0-1369-4E4A-9933-3563E9F3EADC}"/>
              </a:ext>
            </a:extLst>
          </p:cNvPr>
          <p:cNvSpPr>
            <a:spLocks noGrp="1"/>
          </p:cNvSpPr>
          <p:nvPr>
            <p:ph type="body" sz="quarter" idx="27" hasCustomPrompt="1"/>
          </p:nvPr>
        </p:nvSpPr>
        <p:spPr>
          <a:xfrm>
            <a:off x="593436" y="1431555"/>
            <a:ext cx="34290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one</a:t>
            </a:r>
          </a:p>
        </p:txBody>
      </p:sp>
      <p:cxnSp>
        <p:nvCxnSpPr>
          <p:cNvPr id="52" name="Reason 3 bottom rule, blue">
            <a:extLst>
              <a:ext uri="{FF2B5EF4-FFF2-40B4-BE49-F238E27FC236}">
                <a16:creationId xmlns:a16="http://schemas.microsoft.com/office/drawing/2014/main" id="{FDBF20E8-880D-42FB-8893-2D426DAA28D1}"/>
              </a:ext>
              <a:ext uri="{C183D7F6-B498-43B3-948B-1728B52AA6E4}">
                <adec:decorative xmlns:adec="http://schemas.microsoft.com/office/drawing/2017/decorative" val="1"/>
              </a:ext>
            </a:extLst>
          </p:cNvPr>
          <p:cNvCxnSpPr/>
          <p:nvPr userDrawn="1"/>
        </p:nvCxnSpPr>
        <p:spPr>
          <a:xfrm flipH="1">
            <a:off x="8176751" y="6269038"/>
            <a:ext cx="3429000" cy="0"/>
          </a:xfrm>
          <a:prstGeom prst="line">
            <a:avLst/>
          </a:prstGeom>
          <a:noFill/>
          <a:ln w="31750" cap="flat" cmpd="sng" algn="ctr">
            <a:solidFill>
              <a:srgbClr val="0078D4"/>
            </a:solidFill>
            <a:prstDash val="solid"/>
          </a:ln>
          <a:effectLst/>
        </p:spPr>
      </p:cxnSp>
      <p:sp>
        <p:nvSpPr>
          <p:cNvPr id="47" name="Reason 3 light grey background box">
            <a:extLst>
              <a:ext uri="{FF2B5EF4-FFF2-40B4-BE49-F238E27FC236}">
                <a16:creationId xmlns:a16="http://schemas.microsoft.com/office/drawing/2014/main" id="{FC69385D-723C-4CD3-BB0D-23AFADC165D5}"/>
              </a:ext>
              <a:ext uri="{C183D7F6-B498-43B3-948B-1728B52AA6E4}">
                <adec:decorative xmlns:adec="http://schemas.microsoft.com/office/drawing/2017/decorative" val="1"/>
              </a:ext>
            </a:extLst>
          </p:cNvPr>
          <p:cNvSpPr/>
          <p:nvPr userDrawn="1"/>
        </p:nvSpPr>
        <p:spPr bwMode="auto">
          <a:xfrm>
            <a:off x="8176751" y="1875691"/>
            <a:ext cx="34290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ason 3 description/list">
            <a:extLst>
              <a:ext uri="{FF2B5EF4-FFF2-40B4-BE49-F238E27FC236}">
                <a16:creationId xmlns:a16="http://schemas.microsoft.com/office/drawing/2014/main" id="{1F63FBD4-80C7-4893-9923-1E1EBA3EB342}"/>
              </a:ext>
            </a:extLst>
          </p:cNvPr>
          <p:cNvSpPr>
            <a:spLocks noGrp="1"/>
          </p:cNvSpPr>
          <p:nvPr>
            <p:ph type="body" sz="quarter" idx="34" hasCustomPrompt="1"/>
          </p:nvPr>
        </p:nvSpPr>
        <p:spPr>
          <a:xfrm>
            <a:off x="8176751" y="3231928"/>
            <a:ext cx="342900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cxnSp>
        <p:nvCxnSpPr>
          <p:cNvPr id="48" name="Reason 3 divider">
            <a:extLst>
              <a:ext uri="{FF2B5EF4-FFF2-40B4-BE49-F238E27FC236}">
                <a16:creationId xmlns:a16="http://schemas.microsoft.com/office/drawing/2014/main" id="{DEBD7A89-A9AC-4D07-893C-1362F99BFF42}"/>
              </a:ext>
              <a:ext uri="{C183D7F6-B498-43B3-948B-1728B52AA6E4}">
                <adec:decorative xmlns:adec="http://schemas.microsoft.com/office/drawing/2017/decorative" val="1"/>
              </a:ext>
            </a:extLst>
          </p:cNvPr>
          <p:cNvCxnSpPr/>
          <p:nvPr userDrawn="1"/>
        </p:nvCxnSpPr>
        <p:spPr>
          <a:xfrm flipH="1">
            <a:off x="9319750" y="2962734"/>
            <a:ext cx="1143000" cy="0"/>
          </a:xfrm>
          <a:prstGeom prst="line">
            <a:avLst/>
          </a:prstGeom>
          <a:noFill/>
          <a:ln w="9525" cap="flat" cmpd="sng" algn="ctr">
            <a:solidFill>
              <a:srgbClr val="0078D4"/>
            </a:solidFill>
            <a:prstDash val="solid"/>
          </a:ln>
          <a:effectLst/>
        </p:spPr>
      </p:cxnSp>
      <p:sp>
        <p:nvSpPr>
          <p:cNvPr id="49" name="Reason 3 icon placeholder" descr="icon placeholder">
            <a:extLst>
              <a:ext uri="{FF2B5EF4-FFF2-40B4-BE49-F238E27FC236}">
                <a16:creationId xmlns:a16="http://schemas.microsoft.com/office/drawing/2014/main" id="{86F5D141-4CE3-4324-82B8-30DB84DA385F}"/>
              </a:ext>
            </a:extLst>
          </p:cNvPr>
          <p:cNvSpPr>
            <a:spLocks noGrp="1"/>
          </p:cNvSpPr>
          <p:nvPr>
            <p:ph type="pic" sz="quarter" idx="32" hasCustomPrompt="1"/>
          </p:nvPr>
        </p:nvSpPr>
        <p:spPr>
          <a:xfrm>
            <a:off x="9588831" y="2160873"/>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50" name="Reason 3 heading">
            <a:extLst>
              <a:ext uri="{FF2B5EF4-FFF2-40B4-BE49-F238E27FC236}">
                <a16:creationId xmlns:a16="http://schemas.microsoft.com/office/drawing/2014/main" id="{F1199BE9-7E6F-44A9-A6B2-951C8EAD4FB2}"/>
              </a:ext>
            </a:extLst>
          </p:cNvPr>
          <p:cNvSpPr>
            <a:spLocks noGrp="1"/>
          </p:cNvSpPr>
          <p:nvPr>
            <p:ph type="body" sz="quarter" idx="33" hasCustomPrompt="1"/>
          </p:nvPr>
        </p:nvSpPr>
        <p:spPr>
          <a:xfrm>
            <a:off x="8176751" y="1434730"/>
            <a:ext cx="34290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three</a:t>
            </a:r>
          </a:p>
        </p:txBody>
      </p:sp>
      <p:cxnSp>
        <p:nvCxnSpPr>
          <p:cNvPr id="46" name="Reason 2 bottom rule, blue" descr="First item divider">
            <a:extLst>
              <a:ext uri="{FF2B5EF4-FFF2-40B4-BE49-F238E27FC236}">
                <a16:creationId xmlns:a16="http://schemas.microsoft.com/office/drawing/2014/main" id="{0A054236-36AF-4606-B561-5787CB5B940C}"/>
              </a:ext>
            </a:extLst>
          </p:cNvPr>
          <p:cNvCxnSpPr/>
          <p:nvPr userDrawn="1"/>
        </p:nvCxnSpPr>
        <p:spPr>
          <a:xfrm flipH="1">
            <a:off x="4385092" y="6269038"/>
            <a:ext cx="3429000" cy="0"/>
          </a:xfrm>
          <a:prstGeom prst="line">
            <a:avLst/>
          </a:prstGeom>
          <a:noFill/>
          <a:ln w="31750" cap="flat" cmpd="sng" algn="ctr">
            <a:solidFill>
              <a:srgbClr val="0078D4"/>
            </a:solidFill>
            <a:prstDash val="solid"/>
          </a:ln>
          <a:effectLst/>
        </p:spPr>
      </p:cxnSp>
      <p:sp>
        <p:nvSpPr>
          <p:cNvPr id="40" name="Reason 2 light grey background box">
            <a:extLst>
              <a:ext uri="{FF2B5EF4-FFF2-40B4-BE49-F238E27FC236}">
                <a16:creationId xmlns:a16="http://schemas.microsoft.com/office/drawing/2014/main" id="{44CE957B-312D-4757-8BB7-B78B10E7583F}"/>
              </a:ext>
            </a:extLst>
          </p:cNvPr>
          <p:cNvSpPr/>
          <p:nvPr userDrawn="1"/>
        </p:nvSpPr>
        <p:spPr bwMode="auto">
          <a:xfrm>
            <a:off x="4385092" y="1875691"/>
            <a:ext cx="3429000" cy="4371532"/>
          </a:xfrm>
          <a:prstGeom prst="rect">
            <a:avLst/>
          </a:prstGeom>
          <a:solidFill>
            <a:srgbClr val="FFFFFF">
              <a:lumMod val="9500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ason 2 description/list">
            <a:extLst>
              <a:ext uri="{FF2B5EF4-FFF2-40B4-BE49-F238E27FC236}">
                <a16:creationId xmlns:a16="http://schemas.microsoft.com/office/drawing/2014/main" id="{E44DB908-1BD7-411A-9806-1FE84F157880}"/>
              </a:ext>
            </a:extLst>
          </p:cNvPr>
          <p:cNvSpPr>
            <a:spLocks noGrp="1"/>
          </p:cNvSpPr>
          <p:nvPr>
            <p:ph type="body" sz="quarter" idx="31" hasCustomPrompt="1"/>
          </p:nvPr>
        </p:nvSpPr>
        <p:spPr>
          <a:xfrm>
            <a:off x="4385093" y="3231928"/>
            <a:ext cx="3429000" cy="3037110"/>
          </a:xfrm>
          <a:prstGeom prst="rect">
            <a:avLst/>
          </a:prstGeom>
        </p:spPr>
        <p:txBody>
          <a:bodyPr lIns="182880" tIns="0" rIns="182880"/>
          <a:lstStyle>
            <a:lvl1pPr marL="0" indent="0" algn="l">
              <a:spcBef>
                <a:spcPts val="0"/>
              </a:spcBef>
              <a:buNone/>
              <a:defRPr sz="1600">
                <a:latin typeface="+mn-lt"/>
              </a:defRPr>
            </a:lvl1pPr>
            <a:lvl2pPr marL="228556" indent="0" algn="ctr">
              <a:buNone/>
              <a:defRPr>
                <a:latin typeface="+mn-lt"/>
              </a:defRPr>
            </a:lvl2pPr>
            <a:lvl3pPr marL="457112" indent="0" algn="ctr">
              <a:buNone/>
              <a:defRPr>
                <a:latin typeface="+mn-lt"/>
              </a:defRPr>
            </a:lvl3pPr>
            <a:lvl4pPr marL="661861" indent="0" algn="ctr">
              <a:buNone/>
              <a:defRPr>
                <a:latin typeface="+mn-lt"/>
              </a:defRPr>
            </a:lvl4pPr>
            <a:lvl5pPr marL="855499" indent="0" algn="ctr">
              <a:buNone/>
              <a:defRPr>
                <a:latin typeface="+mn-lt"/>
              </a:defRPr>
            </a:lvl5pPr>
          </a:lstStyle>
          <a:p>
            <a:pPr lvl="0"/>
            <a:r>
              <a:rPr lang="en-US"/>
              <a:t>Description of reason</a:t>
            </a:r>
          </a:p>
        </p:txBody>
      </p:sp>
      <p:cxnSp>
        <p:nvCxnSpPr>
          <p:cNvPr id="42" name="Reason 2 divider">
            <a:extLst>
              <a:ext uri="{FF2B5EF4-FFF2-40B4-BE49-F238E27FC236}">
                <a16:creationId xmlns:a16="http://schemas.microsoft.com/office/drawing/2014/main" id="{401AE9EE-524E-440A-8B84-041FE1D69CE6}"/>
              </a:ext>
              <a:ext uri="{C183D7F6-B498-43B3-948B-1728B52AA6E4}">
                <adec:decorative xmlns:adec="http://schemas.microsoft.com/office/drawing/2017/decorative" val="1"/>
              </a:ext>
            </a:extLst>
          </p:cNvPr>
          <p:cNvCxnSpPr/>
          <p:nvPr userDrawn="1"/>
        </p:nvCxnSpPr>
        <p:spPr>
          <a:xfrm flipH="1">
            <a:off x="5528092" y="2962734"/>
            <a:ext cx="1143000" cy="0"/>
          </a:xfrm>
          <a:prstGeom prst="line">
            <a:avLst/>
          </a:prstGeom>
          <a:noFill/>
          <a:ln w="9525" cap="flat" cmpd="sng" algn="ctr">
            <a:solidFill>
              <a:srgbClr val="0078D4"/>
            </a:solidFill>
            <a:prstDash val="solid"/>
          </a:ln>
          <a:effectLst/>
        </p:spPr>
      </p:cxnSp>
      <p:sp>
        <p:nvSpPr>
          <p:cNvPr id="43" name="Reason 2 icon placeholder" descr="icon placeholder">
            <a:extLst>
              <a:ext uri="{FF2B5EF4-FFF2-40B4-BE49-F238E27FC236}">
                <a16:creationId xmlns:a16="http://schemas.microsoft.com/office/drawing/2014/main" id="{B6334994-F65C-4EE6-8C6B-9708857BBC00}"/>
              </a:ext>
            </a:extLst>
          </p:cNvPr>
          <p:cNvSpPr>
            <a:spLocks noGrp="1"/>
          </p:cNvSpPr>
          <p:nvPr>
            <p:ph type="pic" sz="quarter" idx="29" hasCustomPrompt="1"/>
          </p:nvPr>
        </p:nvSpPr>
        <p:spPr>
          <a:xfrm>
            <a:off x="5797173" y="2160873"/>
            <a:ext cx="604838" cy="579437"/>
          </a:xfrm>
          <a:prstGeom prst="rect">
            <a:avLst/>
          </a:prstGeo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a:lvl1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Tap to add icon</a:t>
            </a:r>
          </a:p>
          <a:p>
            <a:endParaRPr lang="en-US"/>
          </a:p>
        </p:txBody>
      </p:sp>
      <p:sp>
        <p:nvSpPr>
          <p:cNvPr id="44" name="Reason 2 heading">
            <a:extLst>
              <a:ext uri="{FF2B5EF4-FFF2-40B4-BE49-F238E27FC236}">
                <a16:creationId xmlns:a16="http://schemas.microsoft.com/office/drawing/2014/main" id="{7F856DE5-8DEB-4523-AA07-958B38F13505}"/>
              </a:ext>
            </a:extLst>
          </p:cNvPr>
          <p:cNvSpPr>
            <a:spLocks noGrp="1"/>
          </p:cNvSpPr>
          <p:nvPr>
            <p:ph type="body" sz="quarter" idx="30" hasCustomPrompt="1"/>
          </p:nvPr>
        </p:nvSpPr>
        <p:spPr>
          <a:xfrm>
            <a:off x="4385092" y="1434730"/>
            <a:ext cx="3429000" cy="453291"/>
          </a:xfrm>
          <a:prstGeom prst="rect">
            <a:avLst/>
          </a:prstGeom>
          <a:solidFill>
            <a:srgbClr val="0078D4"/>
          </a:solidFill>
          <a:ln>
            <a:noFill/>
          </a:ln>
        </p:spPr>
        <p:txBody>
          <a:bodyPr lIns="182880" tIns="0" rIns="182880" bIns="45720" anchor="ctr" anchorCtr="0"/>
          <a:lstStyle>
            <a:lvl1pPr marL="0" indent="0" algn="l">
              <a:spcBef>
                <a:spcPts val="0"/>
              </a:spcBef>
              <a:buNone/>
              <a:defRPr sz="2000">
                <a:solidFill>
                  <a:schemeClr val="bg1"/>
                </a:solidFill>
                <a:latin typeface="+mn-lt"/>
              </a:defRPr>
            </a:lvl1pPr>
            <a:lvl2pPr marL="228556" indent="0">
              <a:buNone/>
              <a:defRPr>
                <a:solidFill>
                  <a:schemeClr val="bg1"/>
                </a:solidFill>
                <a:latin typeface="+mn-lt"/>
              </a:defRPr>
            </a:lvl2pPr>
            <a:lvl3pPr marL="457112" indent="0">
              <a:buNone/>
              <a:defRPr>
                <a:solidFill>
                  <a:schemeClr val="bg1"/>
                </a:solidFill>
                <a:latin typeface="+mn-lt"/>
              </a:defRPr>
            </a:lvl3pPr>
            <a:lvl4pPr marL="661861" indent="0">
              <a:buNone/>
              <a:defRPr>
                <a:solidFill>
                  <a:schemeClr val="bg1"/>
                </a:solidFill>
                <a:latin typeface="+mn-lt"/>
              </a:defRPr>
            </a:lvl4pPr>
            <a:lvl5pPr marL="855499" indent="0">
              <a:buNone/>
              <a:defRPr>
                <a:solidFill>
                  <a:schemeClr val="bg1"/>
                </a:solidFill>
                <a:latin typeface="+mn-lt"/>
              </a:defRPr>
            </a:lvl5pPr>
          </a:lstStyle>
          <a:p>
            <a:pPr lvl="0"/>
            <a:r>
              <a:rPr lang="en-US"/>
              <a:t>Reason two</a:t>
            </a:r>
          </a:p>
        </p:txBody>
      </p:sp>
      <p:sp>
        <p:nvSpPr>
          <p:cNvPr id="54" name="Why Microsoft Services 3 slide title">
            <a:extLst>
              <a:ext uri="{FF2B5EF4-FFF2-40B4-BE49-F238E27FC236}">
                <a16:creationId xmlns:a16="http://schemas.microsoft.com/office/drawing/2014/main" id="{2D9CF5A6-0E76-4774-9CAE-AC123BB1D44A}"/>
              </a:ext>
            </a:extLst>
          </p:cNvPr>
          <p:cNvSpPr>
            <a:spLocks noGrp="1"/>
          </p:cNvSpPr>
          <p:nvPr userDrawn="1">
            <p:ph type="title" hasCustomPrompt="1"/>
          </p:nvPr>
        </p:nvSpPr>
        <p:spPr>
          <a:xfrm>
            <a:off x="587070" y="457200"/>
            <a:ext cx="11024300" cy="553998"/>
          </a:xfrm>
          <a:prstGeom prst="rect">
            <a:avLst/>
          </a:prstGeom>
        </p:spPr>
        <p:txBody>
          <a:bodyPr lIns="0" tIns="0" rIns="0" bIns="0"/>
          <a:lstStyle>
            <a:lvl1pPr>
              <a:defRPr baseline="0"/>
            </a:lvl1pPr>
          </a:lstStyle>
          <a:p>
            <a:r>
              <a:rPr lang="en-US"/>
              <a:t>Why Microsoft Services (3) (3 columns)</a:t>
            </a:r>
          </a:p>
        </p:txBody>
      </p:sp>
    </p:spTree>
    <p:extLst>
      <p:ext uri="{BB962C8B-B14F-4D97-AF65-F5344CB8AC3E}">
        <p14:creationId xmlns:p14="http://schemas.microsoft.com/office/powerpoint/2010/main" val="386316511"/>
      </p:ext>
    </p:extLst>
  </p:cSld>
  <p:clrMapOvr>
    <a:masterClrMapping/>
  </p:clrMapOvr>
  <p:transition>
    <p:fade/>
  </p:transition>
  <p:extLst>
    <p:ext uri="{DCECCB84-F9BA-43D5-87BE-67443E8EF086}">
      <p15:sldGuideLst xmlns:p15="http://schemas.microsoft.com/office/powerpoint/2012/main">
        <p15:guide id="1" orient="horz" pos="1152">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05.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3" Type="http://schemas.openxmlformats.org/officeDocument/2006/relationships/slideLayout" Target="../slideLayouts/slideLayout300.xml"/><Relationship Id="rId21" Type="http://schemas.openxmlformats.org/officeDocument/2006/relationships/image" Target="../media/image47.png"/><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theme" Target="../theme/theme10.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image" Target="../media/image35.emf"/></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67.xml"/><Relationship Id="rId21" Type="http://schemas.openxmlformats.org/officeDocument/2006/relationships/slideLayout" Target="../slideLayouts/slideLayout62.xml"/><Relationship Id="rId42" Type="http://schemas.openxmlformats.org/officeDocument/2006/relationships/slideLayout" Target="../slideLayouts/slideLayout83.xml"/><Relationship Id="rId47" Type="http://schemas.openxmlformats.org/officeDocument/2006/relationships/slideLayout" Target="../slideLayouts/slideLayout88.xml"/><Relationship Id="rId63" Type="http://schemas.openxmlformats.org/officeDocument/2006/relationships/slideLayout" Target="../slideLayouts/slideLayout104.xml"/><Relationship Id="rId68" Type="http://schemas.openxmlformats.org/officeDocument/2006/relationships/slideLayout" Target="../slideLayouts/slideLayout109.xml"/><Relationship Id="rId16" Type="http://schemas.openxmlformats.org/officeDocument/2006/relationships/slideLayout" Target="../slideLayouts/slideLayout57.xml"/><Relationship Id="rId11" Type="http://schemas.openxmlformats.org/officeDocument/2006/relationships/slideLayout" Target="../slideLayouts/slideLayout52.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53" Type="http://schemas.openxmlformats.org/officeDocument/2006/relationships/slideLayout" Target="../slideLayouts/slideLayout94.xml"/><Relationship Id="rId58" Type="http://schemas.openxmlformats.org/officeDocument/2006/relationships/slideLayout" Target="../slideLayouts/slideLayout99.xml"/><Relationship Id="rId74" Type="http://schemas.openxmlformats.org/officeDocument/2006/relationships/slideLayout" Target="../slideLayouts/slideLayout115.xml"/><Relationship Id="rId79" Type="http://schemas.openxmlformats.org/officeDocument/2006/relationships/slideLayout" Target="../slideLayouts/slideLayout120.xml"/><Relationship Id="rId5" Type="http://schemas.openxmlformats.org/officeDocument/2006/relationships/slideLayout" Target="../slideLayouts/slideLayout46.xml"/><Relationship Id="rId61" Type="http://schemas.openxmlformats.org/officeDocument/2006/relationships/slideLayout" Target="../slideLayouts/slideLayout102.xml"/><Relationship Id="rId82" Type="http://schemas.openxmlformats.org/officeDocument/2006/relationships/slideLayout" Target="../slideLayouts/slideLayout123.xml"/><Relationship Id="rId19" Type="http://schemas.openxmlformats.org/officeDocument/2006/relationships/slideLayout" Target="../slideLayouts/slideLayout6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48" Type="http://schemas.openxmlformats.org/officeDocument/2006/relationships/slideLayout" Target="../slideLayouts/slideLayout89.xml"/><Relationship Id="rId56" Type="http://schemas.openxmlformats.org/officeDocument/2006/relationships/slideLayout" Target="../slideLayouts/slideLayout97.xml"/><Relationship Id="rId64" Type="http://schemas.openxmlformats.org/officeDocument/2006/relationships/slideLayout" Target="../slideLayouts/slideLayout105.xml"/><Relationship Id="rId69" Type="http://schemas.openxmlformats.org/officeDocument/2006/relationships/slideLayout" Target="../slideLayouts/slideLayout110.xml"/><Relationship Id="rId77" Type="http://schemas.openxmlformats.org/officeDocument/2006/relationships/slideLayout" Target="../slideLayouts/slideLayout118.xml"/><Relationship Id="rId8" Type="http://schemas.openxmlformats.org/officeDocument/2006/relationships/slideLayout" Target="../slideLayouts/slideLayout49.xml"/><Relationship Id="rId51" Type="http://schemas.openxmlformats.org/officeDocument/2006/relationships/slideLayout" Target="../slideLayouts/slideLayout92.xml"/><Relationship Id="rId72" Type="http://schemas.openxmlformats.org/officeDocument/2006/relationships/slideLayout" Target="../slideLayouts/slideLayout113.xml"/><Relationship Id="rId80" Type="http://schemas.openxmlformats.org/officeDocument/2006/relationships/slideLayout" Target="../slideLayouts/slideLayout121.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46" Type="http://schemas.openxmlformats.org/officeDocument/2006/relationships/slideLayout" Target="../slideLayouts/slideLayout87.xml"/><Relationship Id="rId59" Type="http://schemas.openxmlformats.org/officeDocument/2006/relationships/slideLayout" Target="../slideLayouts/slideLayout100.xml"/><Relationship Id="rId67" Type="http://schemas.openxmlformats.org/officeDocument/2006/relationships/slideLayout" Target="../slideLayouts/slideLayout108.xml"/><Relationship Id="rId20" Type="http://schemas.openxmlformats.org/officeDocument/2006/relationships/slideLayout" Target="../slideLayouts/slideLayout61.xml"/><Relationship Id="rId41" Type="http://schemas.openxmlformats.org/officeDocument/2006/relationships/slideLayout" Target="../slideLayouts/slideLayout82.xml"/><Relationship Id="rId54" Type="http://schemas.openxmlformats.org/officeDocument/2006/relationships/slideLayout" Target="../slideLayouts/slideLayout95.xml"/><Relationship Id="rId62" Type="http://schemas.openxmlformats.org/officeDocument/2006/relationships/slideLayout" Target="../slideLayouts/slideLayout103.xml"/><Relationship Id="rId70" Type="http://schemas.openxmlformats.org/officeDocument/2006/relationships/slideLayout" Target="../slideLayouts/slideLayout111.xml"/><Relationship Id="rId75" Type="http://schemas.openxmlformats.org/officeDocument/2006/relationships/slideLayout" Target="../slideLayouts/slideLayout116.xml"/><Relationship Id="rId83" Type="http://schemas.openxmlformats.org/officeDocument/2006/relationships/theme" Target="../theme/theme2.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49" Type="http://schemas.openxmlformats.org/officeDocument/2006/relationships/slideLayout" Target="../slideLayouts/slideLayout90.xml"/><Relationship Id="rId57" Type="http://schemas.openxmlformats.org/officeDocument/2006/relationships/slideLayout" Target="../slideLayouts/slideLayout98.xml"/><Relationship Id="rId10" Type="http://schemas.openxmlformats.org/officeDocument/2006/relationships/slideLayout" Target="../slideLayouts/slideLayout51.xml"/><Relationship Id="rId31" Type="http://schemas.openxmlformats.org/officeDocument/2006/relationships/slideLayout" Target="../slideLayouts/slideLayout72.xml"/><Relationship Id="rId44" Type="http://schemas.openxmlformats.org/officeDocument/2006/relationships/slideLayout" Target="../slideLayouts/slideLayout85.xml"/><Relationship Id="rId52" Type="http://schemas.openxmlformats.org/officeDocument/2006/relationships/slideLayout" Target="../slideLayouts/slideLayout93.xml"/><Relationship Id="rId60" Type="http://schemas.openxmlformats.org/officeDocument/2006/relationships/slideLayout" Target="../slideLayouts/slideLayout101.xml"/><Relationship Id="rId65" Type="http://schemas.openxmlformats.org/officeDocument/2006/relationships/slideLayout" Target="../slideLayouts/slideLayout106.xml"/><Relationship Id="rId73" Type="http://schemas.openxmlformats.org/officeDocument/2006/relationships/slideLayout" Target="../slideLayouts/slideLayout114.xml"/><Relationship Id="rId78" Type="http://schemas.openxmlformats.org/officeDocument/2006/relationships/slideLayout" Target="../slideLayouts/slideLayout119.xml"/><Relationship Id="rId81" Type="http://schemas.openxmlformats.org/officeDocument/2006/relationships/slideLayout" Target="../slideLayouts/slideLayout12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9" Type="http://schemas.openxmlformats.org/officeDocument/2006/relationships/slideLayout" Target="../slideLayouts/slideLayout80.xml"/><Relationship Id="rId34" Type="http://schemas.openxmlformats.org/officeDocument/2006/relationships/slideLayout" Target="../slideLayouts/slideLayout75.xml"/><Relationship Id="rId50" Type="http://schemas.openxmlformats.org/officeDocument/2006/relationships/slideLayout" Target="../slideLayouts/slideLayout91.xml"/><Relationship Id="rId55" Type="http://schemas.openxmlformats.org/officeDocument/2006/relationships/slideLayout" Target="../slideLayouts/slideLayout96.xml"/><Relationship Id="rId76" Type="http://schemas.openxmlformats.org/officeDocument/2006/relationships/slideLayout" Target="../slideLayouts/slideLayout117.xml"/><Relationship Id="rId7" Type="http://schemas.openxmlformats.org/officeDocument/2006/relationships/slideLayout" Target="../slideLayouts/slideLayout48.xml"/><Relationship Id="rId71" Type="http://schemas.openxmlformats.org/officeDocument/2006/relationships/slideLayout" Target="../slideLayouts/slideLayout112.xml"/><Relationship Id="rId2" Type="http://schemas.openxmlformats.org/officeDocument/2006/relationships/slideLayout" Target="../slideLayouts/slideLayout43.xml"/><Relationship Id="rId29" Type="http://schemas.openxmlformats.org/officeDocument/2006/relationships/slideLayout" Target="../slideLayouts/slideLayout70.xml"/><Relationship Id="rId24" Type="http://schemas.openxmlformats.org/officeDocument/2006/relationships/slideLayout" Target="../slideLayouts/slideLayout65.xml"/><Relationship Id="rId40" Type="http://schemas.openxmlformats.org/officeDocument/2006/relationships/slideLayout" Target="../slideLayouts/slideLayout81.xml"/><Relationship Id="rId45" Type="http://schemas.openxmlformats.org/officeDocument/2006/relationships/slideLayout" Target="../slideLayouts/slideLayout86.xml"/><Relationship Id="rId66" Type="http://schemas.openxmlformats.org/officeDocument/2006/relationships/slideLayout" Target="../slideLayouts/slideLayout10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image" Target="../media/image23.emf"/><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image" Target="../media/image25.png"/><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theme" Target="../theme/theme4.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34" Type="http://schemas.openxmlformats.org/officeDocument/2006/relationships/theme" Target="../theme/theme5.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image" Target="../media/image29.emf"/><Relationship Id="rId8" Type="http://schemas.openxmlformats.org/officeDocument/2006/relationships/slideLayout" Target="../slideLayouts/slideLayout1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3" Type="http://schemas.openxmlformats.org/officeDocument/2006/relationships/slideLayout" Target="../slideLayouts/slideLayout204.xml"/><Relationship Id="rId21" Type="http://schemas.openxmlformats.org/officeDocument/2006/relationships/slideLayout" Target="../slideLayouts/slideLayout222.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image" Target="../media/image23.emf"/><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slideLayout" Target="../slideLayouts/slideLayout221.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24" Type="http://schemas.openxmlformats.org/officeDocument/2006/relationships/theme" Target="../theme/theme6.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21" Type="http://schemas.openxmlformats.org/officeDocument/2006/relationships/image" Target="../media/image35.emf"/><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theme" Target="../theme/theme7.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theme" Target="../theme/theme8.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79.xml"/><Relationship Id="rId18" Type="http://schemas.openxmlformats.org/officeDocument/2006/relationships/slideLayout" Target="../slideLayouts/slideLayout284.xml"/><Relationship Id="rId26" Type="http://schemas.openxmlformats.org/officeDocument/2006/relationships/slideLayout" Target="../slideLayouts/slideLayout292.xml"/><Relationship Id="rId3" Type="http://schemas.openxmlformats.org/officeDocument/2006/relationships/slideLayout" Target="../slideLayouts/slideLayout269.xml"/><Relationship Id="rId21" Type="http://schemas.openxmlformats.org/officeDocument/2006/relationships/slideLayout" Target="../slideLayouts/slideLayout287.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17" Type="http://schemas.openxmlformats.org/officeDocument/2006/relationships/slideLayout" Target="../slideLayouts/slideLayout283.xml"/><Relationship Id="rId25" Type="http://schemas.openxmlformats.org/officeDocument/2006/relationships/slideLayout" Target="../slideLayouts/slideLayout291.xml"/><Relationship Id="rId33" Type="http://schemas.openxmlformats.org/officeDocument/2006/relationships/image" Target="../media/image29.emf"/><Relationship Id="rId2" Type="http://schemas.openxmlformats.org/officeDocument/2006/relationships/slideLayout" Target="../slideLayouts/slideLayout268.xml"/><Relationship Id="rId16" Type="http://schemas.openxmlformats.org/officeDocument/2006/relationships/slideLayout" Target="../slideLayouts/slideLayout282.xml"/><Relationship Id="rId20" Type="http://schemas.openxmlformats.org/officeDocument/2006/relationships/slideLayout" Target="../slideLayouts/slideLayout286.xml"/><Relationship Id="rId29" Type="http://schemas.openxmlformats.org/officeDocument/2006/relationships/slideLayout" Target="../slideLayouts/slideLayout295.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24" Type="http://schemas.openxmlformats.org/officeDocument/2006/relationships/slideLayout" Target="../slideLayouts/slideLayout290.xml"/><Relationship Id="rId32" Type="http://schemas.openxmlformats.org/officeDocument/2006/relationships/theme" Target="../theme/theme9.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23" Type="http://schemas.openxmlformats.org/officeDocument/2006/relationships/slideLayout" Target="../slideLayouts/slideLayout289.xml"/><Relationship Id="rId28" Type="http://schemas.openxmlformats.org/officeDocument/2006/relationships/slideLayout" Target="../slideLayouts/slideLayout294.xml"/><Relationship Id="rId10" Type="http://schemas.openxmlformats.org/officeDocument/2006/relationships/slideLayout" Target="../slideLayouts/slideLayout276.xml"/><Relationship Id="rId19" Type="http://schemas.openxmlformats.org/officeDocument/2006/relationships/slideLayout" Target="../slideLayouts/slideLayout285.xml"/><Relationship Id="rId31" Type="http://schemas.openxmlformats.org/officeDocument/2006/relationships/slideLayout" Target="../slideLayouts/slideLayout297.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 Id="rId22" Type="http://schemas.openxmlformats.org/officeDocument/2006/relationships/slideLayout" Target="../slideLayouts/slideLayout288.xml"/><Relationship Id="rId27" Type="http://schemas.openxmlformats.org/officeDocument/2006/relationships/slideLayout" Target="../slideLayouts/slideLayout293.xml"/><Relationship Id="rId30" Type="http://schemas.openxmlformats.org/officeDocument/2006/relationships/slideLayout" Target="../slideLayouts/slideLayout296.xml"/><Relationship Id="rId8" Type="http://schemas.openxmlformats.org/officeDocument/2006/relationships/slideLayout" Target="../slideLayouts/slideLayout2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556383"/>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1"/>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43" cstate="print">
            <a:extLst>
              <a:ext uri="{28A0092B-C50C-407E-A947-70E740481C1C}">
                <a14:useLocalDpi xmlns:a14="http://schemas.microsoft.com/office/drawing/2010/main" val="0"/>
              </a:ext>
            </a:extLst>
          </a:blip>
          <a:stretch>
            <a:fillRect/>
          </a:stretch>
        </p:blipFill>
        <p:spPr>
          <a:xfrm rot="5400000">
            <a:off x="9432279" y="2842061"/>
            <a:ext cx="6843271" cy="1164777"/>
          </a:xfrm>
          <a:prstGeom prst="rect">
            <a:avLst/>
          </a:prstGeom>
        </p:spPr>
      </p:pic>
    </p:spTree>
    <p:extLst>
      <p:ext uri="{BB962C8B-B14F-4D97-AF65-F5344CB8AC3E}">
        <p14:creationId xmlns:p14="http://schemas.microsoft.com/office/powerpoint/2010/main" val="210498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ransition>
    <p:fade/>
  </p:transition>
  <p:hf sldNum="0" hdr="0" dt="0"/>
  <p:txStyles>
    <p:titleStyle>
      <a:lvl1pPr algn="l" defTabSz="914016" rtl="0" eaLnBrk="1" latinLnBrk="0" hangingPunct="1">
        <a:lnSpc>
          <a:spcPct val="10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38"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16"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1"/>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56301910"/>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 id="2147483979" r:id="rId13"/>
    <p:sldLayoutId id="2147483980" r:id="rId14"/>
    <p:sldLayoutId id="2147483981" r:id="rId15"/>
    <p:sldLayoutId id="2147483982" r:id="rId16"/>
    <p:sldLayoutId id="2147483983" r:id="rId17"/>
    <p:sldLayoutId id="2147483984" r:id="rId18"/>
    <p:sldLayoutId id="2147483985" r:id="rId19"/>
  </p:sldLayoutIdLst>
  <p:transition>
    <p:fade/>
  </p:transition>
  <p:hf sldNum="0" hdr="0" ft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623237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 id="2147483756" r:id="rId54"/>
    <p:sldLayoutId id="2147483757" r:id="rId55"/>
    <p:sldLayoutId id="2147483758" r:id="rId56"/>
    <p:sldLayoutId id="2147483759" r:id="rId57"/>
    <p:sldLayoutId id="2147483760" r:id="rId58"/>
    <p:sldLayoutId id="2147483761" r:id="rId59"/>
    <p:sldLayoutId id="2147483762" r:id="rId60"/>
    <p:sldLayoutId id="2147483763" r:id="rId61"/>
    <p:sldLayoutId id="2147483764" r:id="rId62"/>
    <p:sldLayoutId id="2147483765" r:id="rId63"/>
    <p:sldLayoutId id="2147483766" r:id="rId64"/>
    <p:sldLayoutId id="2147483767" r:id="rId65"/>
    <p:sldLayoutId id="2147483768" r:id="rId66"/>
    <p:sldLayoutId id="2147483769" r:id="rId67"/>
    <p:sldLayoutId id="2147483770" r:id="rId68"/>
    <p:sldLayoutId id="2147483771" r:id="rId69"/>
    <p:sldLayoutId id="2147483772" r:id="rId70"/>
    <p:sldLayoutId id="2147483773" r:id="rId71"/>
    <p:sldLayoutId id="2147483774" r:id="rId72"/>
    <p:sldLayoutId id="2147483775" r:id="rId73"/>
    <p:sldLayoutId id="2147483776" r:id="rId74"/>
    <p:sldLayoutId id="2147483777" r:id="rId75"/>
    <p:sldLayoutId id="2147483778" r:id="rId76"/>
    <p:sldLayoutId id="2147483779" r:id="rId77"/>
    <p:sldLayoutId id="2147483780" r:id="rId78"/>
    <p:sldLayoutId id="2147483781" r:id="rId79"/>
    <p:sldLayoutId id="2147483782" r:id="rId80"/>
    <p:sldLayoutId id="2147483783" r:id="rId81"/>
    <p:sldLayoutId id="2147483784" r:id="rId8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91"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2"/>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3"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4" rIns="182805" bIns="146244"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2"/>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4" rIns="182805" bIns="146244"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047143"/>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Lst>
  <p:transition>
    <p:fade/>
  </p:transition>
  <p:hf sldNum="0" hdr="0" ftr="0" dt="0"/>
  <p:txStyles>
    <p:titleStyle>
      <a:lvl1pPr algn="l" defTabSz="932291"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489" marR="0" indent="-228489" algn="l" defTabSz="93229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6979" marR="0" indent="-228489" algn="l" defTabSz="93229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07" marR="0" indent="-199927" algn="l" defTabSz="93229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555" marR="0" indent="-180887" algn="l" defTabSz="93229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442" marR="0" indent="-168194" algn="l" defTabSz="93229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3797" indent="-233072"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2"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0" indent="-233072"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2"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5"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5" algn="l" defTabSz="932291" rtl="0" eaLnBrk="1" latinLnBrk="0" hangingPunct="1">
        <a:defRPr sz="1800" kern="1200">
          <a:solidFill>
            <a:schemeClr val="tx1"/>
          </a:solidFill>
          <a:latin typeface="+mn-lt"/>
          <a:ea typeface="+mn-ea"/>
          <a:cs typeface="+mn-cs"/>
        </a:defRPr>
      </a:lvl4pPr>
      <a:lvl5pPr marL="1864581"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6" algn="l" defTabSz="932291" rtl="0" eaLnBrk="1" latinLnBrk="0" hangingPunct="1">
        <a:defRPr sz="1800" kern="1200">
          <a:solidFill>
            <a:schemeClr val="tx1"/>
          </a:solidFill>
          <a:latin typeface="+mn-lt"/>
          <a:ea typeface="+mn-ea"/>
          <a:cs typeface="+mn-cs"/>
        </a:defRPr>
      </a:lvl8pPr>
      <a:lvl9pPr marL="3729163"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01408748"/>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2729514114"/>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27115896"/>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 id="2147483884" r:id="rId18"/>
    <p:sldLayoutId id="2147483885" r:id="rId19"/>
    <p:sldLayoutId id="2147483886" r:id="rId20"/>
    <p:sldLayoutId id="2147483887" r:id="rId21"/>
    <p:sldLayoutId id="2147483888" r:id="rId22"/>
    <p:sldLayoutId id="2147483889" r:id="rId23"/>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03388659"/>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2865EB-65EB-4EE5-8EF8-4927A488F1B8}" type="datetimeFigureOut">
              <a:rPr lang="en-US" smtClean="0"/>
              <a:t>9/3/2020</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EB8020-7645-4A9C-9506-D6BBFEEC0D3A}" type="slidenum">
              <a:rPr lang="en-US" smtClean="0"/>
              <a:t>‹#›</a:t>
            </a:fld>
            <a:endParaRPr lang="en-US"/>
          </a:p>
        </p:txBody>
      </p:sp>
    </p:spTree>
    <p:extLst>
      <p:ext uri="{BB962C8B-B14F-4D97-AF65-F5344CB8AC3E}">
        <p14:creationId xmlns:p14="http://schemas.microsoft.com/office/powerpoint/2010/main" val="149619538"/>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99505471"/>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 id="2147483956" r:id="rId22"/>
    <p:sldLayoutId id="2147483957" r:id="rId23"/>
    <p:sldLayoutId id="2147483958" r:id="rId24"/>
    <p:sldLayoutId id="2147483959" r:id="rId25"/>
    <p:sldLayoutId id="2147483960" r:id="rId26"/>
    <p:sldLayoutId id="2147483961" r:id="rId27"/>
    <p:sldLayoutId id="2147483962" r:id="rId28"/>
    <p:sldLayoutId id="2147483963" r:id="rId29"/>
    <p:sldLayoutId id="2147483964" r:id="rId30"/>
    <p:sldLayoutId id="2147483965"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132.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77.xml"/><Relationship Id="rId5" Type="http://schemas.openxmlformats.org/officeDocument/2006/relationships/hyperlink" Target="https://en.wikipedia.org/wiki/Continuous_delivery" TargetMode="External"/><Relationship Id="rId4" Type="http://schemas.openxmlformats.org/officeDocument/2006/relationships/image" Target="../media/image54.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77.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77.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49.xml"/><Relationship Id="rId5" Type="http://schemas.openxmlformats.org/officeDocument/2006/relationships/image" Target="../media/image60.pn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0.xml"/><Relationship Id="rId1" Type="http://schemas.openxmlformats.org/officeDocument/2006/relationships/slideLayout" Target="../slideLayouts/slideLayout149.xml"/><Relationship Id="rId4" Type="http://schemas.openxmlformats.org/officeDocument/2006/relationships/hyperlink" Target="https://flatbike.com/quality-check/"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18" Type="http://schemas.openxmlformats.org/officeDocument/2006/relationships/image" Target="../media/image76.png"/><Relationship Id="rId3" Type="http://schemas.openxmlformats.org/officeDocument/2006/relationships/image" Target="../media/image60.pn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5.svg"/><Relationship Id="rId2" Type="http://schemas.openxmlformats.org/officeDocument/2006/relationships/notesSlide" Target="../notesSlides/notesSlide11.xml"/><Relationship Id="rId16" Type="http://schemas.openxmlformats.org/officeDocument/2006/relationships/image" Target="../media/image74.png"/><Relationship Id="rId1" Type="http://schemas.openxmlformats.org/officeDocument/2006/relationships/slideLayout" Target="../slideLayouts/slideLayout132.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19" Type="http://schemas.openxmlformats.org/officeDocument/2006/relationships/image" Target="../media/image77.sv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149.xml"/><Relationship Id="rId4" Type="http://schemas.openxmlformats.org/officeDocument/2006/relationships/hyperlink" Target="https://www.accelo.com/products/servic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image" Target="../media/image54.png"/><Relationship Id="rId5" Type="http://schemas.openxmlformats.org/officeDocument/2006/relationships/image" Target="../media/image82.sv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sv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devops/pipelines/repos/github" TargetMode="External"/><Relationship Id="rId7" Type="http://schemas.openxmlformats.org/officeDocument/2006/relationships/hyperlink" Target="https://docs.microsoft.com/en-us/azure/devops/pipelines/release/approvals" TargetMode="External"/><Relationship Id="rId2" Type="http://schemas.openxmlformats.org/officeDocument/2006/relationships/hyperlink" Target="https://docs.microsoft.com/en-us/azure/devops/pipelines/yaml-schema" TargetMode="External"/><Relationship Id="rId1" Type="http://schemas.openxmlformats.org/officeDocument/2006/relationships/slideLayout" Target="../slideLayouts/slideLayout6.xml"/><Relationship Id="rId6" Type="http://schemas.openxmlformats.org/officeDocument/2006/relationships/hyperlink" Target="https://docs.microsoft.com/en-us/azure/devops/pipelines/library/variable-groups" TargetMode="External"/><Relationship Id="rId5" Type="http://schemas.openxmlformats.org/officeDocument/2006/relationships/hyperlink" Target="https://docs.microsoft.com/en-us/azure/devops/pipelines/process/environments" TargetMode="External"/><Relationship Id="rId4" Type="http://schemas.openxmlformats.org/officeDocument/2006/relationships/hyperlink" Target="https://docs.microsoft.com/en-us/azure/devops/pipelines/agents/agen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77.xml"/><Relationship Id="rId5" Type="http://schemas.openxmlformats.org/officeDocument/2006/relationships/hyperlink" Target="https://martinfowler.com/articles/continuousIntegration.html" TargetMode="Externa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2751237-2C35-4418-BF2A-27A21E1F40F7}"/>
              </a:ext>
            </a:extLst>
          </p:cNvPr>
          <p:cNvSpPr>
            <a:spLocks noGrp="1"/>
          </p:cNvSpPr>
          <p:nvPr>
            <p:ph type="body" sz="quarter" idx="16"/>
          </p:nvPr>
        </p:nvSpPr>
        <p:spPr>
          <a:xfrm>
            <a:off x="544214" y="4142010"/>
            <a:ext cx="5840481" cy="938719"/>
          </a:xfrm>
        </p:spPr>
        <p:txBody>
          <a:bodyPr vert="horz" wrap="square" lIns="0" tIns="91440" rIns="146304" bIns="91440" rtlCol="0" anchor="t">
            <a:spAutoFit/>
          </a:bodyPr>
          <a:lstStyle/>
          <a:p>
            <a:r>
              <a:rPr lang="en-US" sz="1750" dirty="0"/>
              <a:t>Amanda Tan and Nicholas Moore</a:t>
            </a:r>
          </a:p>
          <a:p>
            <a:endParaRPr lang="en-US" sz="1750" dirty="0">
              <a:cs typeface="Segoe UI Semibold"/>
            </a:endParaRPr>
          </a:p>
          <a:p>
            <a:r>
              <a:rPr lang="en-US" sz="1400" dirty="0">
                <a:cs typeface="Segoe UI Semibold"/>
              </a:rPr>
              <a:t>7th September 2020</a:t>
            </a:r>
          </a:p>
        </p:txBody>
      </p:sp>
      <p:sp>
        <p:nvSpPr>
          <p:cNvPr id="4" name="Title 3">
            <a:extLst>
              <a:ext uri="{FF2B5EF4-FFF2-40B4-BE49-F238E27FC236}">
                <a16:creationId xmlns:a16="http://schemas.microsoft.com/office/drawing/2014/main" id="{7CDBB733-34C6-408E-851F-5ACF06EA11F9}"/>
              </a:ext>
            </a:extLst>
          </p:cNvPr>
          <p:cNvSpPr>
            <a:spLocks noGrp="1"/>
          </p:cNvSpPr>
          <p:nvPr>
            <p:ph type="title"/>
          </p:nvPr>
        </p:nvSpPr>
        <p:spPr>
          <a:xfrm>
            <a:off x="544915" y="2075068"/>
            <a:ext cx="7106637" cy="1793104"/>
          </a:xfrm>
        </p:spPr>
        <p:txBody>
          <a:bodyPr/>
          <a:lstStyle/>
          <a:p>
            <a:r>
              <a:rPr lang="en-US" sz="4700" b="1" dirty="0">
                <a:ea typeface="+mj-lt"/>
                <a:cs typeface="+mj-lt"/>
              </a:rPr>
              <a:t>Continuous Integration / Continuous Delivery &amp; Infrastructure as Code</a:t>
            </a:r>
            <a:endParaRPr lang="en-US" sz="4700" b="1" dirty="0">
              <a:cs typeface="Segoe UI Semibold"/>
            </a:endParaRPr>
          </a:p>
        </p:txBody>
      </p:sp>
    </p:spTree>
    <p:extLst>
      <p:ext uri="{BB962C8B-B14F-4D97-AF65-F5344CB8AC3E}">
        <p14:creationId xmlns:p14="http://schemas.microsoft.com/office/powerpoint/2010/main" val="33724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2BC2-C8DC-4730-80E5-0077108ACFCC}"/>
              </a:ext>
            </a:extLst>
          </p:cNvPr>
          <p:cNvSpPr>
            <a:spLocks noGrp="1"/>
          </p:cNvSpPr>
          <p:nvPr>
            <p:ph type="title"/>
          </p:nvPr>
        </p:nvSpPr>
        <p:spPr>
          <a:xfrm>
            <a:off x="589044" y="457623"/>
            <a:ext cx="11016957" cy="492443"/>
          </a:xfrm>
        </p:spPr>
        <p:txBody>
          <a:bodyPr/>
          <a:lstStyle/>
          <a:p>
            <a:r>
              <a:rPr lang="en-US" sz="3200">
                <a:latin typeface="+mn-lt"/>
              </a:rPr>
              <a:t>Elements of Continuous Integration</a:t>
            </a:r>
            <a:endParaRPr lang="en-US" sz="3200">
              <a:solidFill>
                <a:schemeClr val="tx1"/>
              </a:solidFill>
              <a:latin typeface="+mn-lt"/>
              <a:cs typeface="Calibri" panose="020F0502020204030204" pitchFamily="34" charset="0"/>
            </a:endParaRPr>
          </a:p>
        </p:txBody>
      </p:sp>
      <p:pic>
        <p:nvPicPr>
          <p:cNvPr id="8" name="Picture 7">
            <a:extLst>
              <a:ext uri="{FF2B5EF4-FFF2-40B4-BE49-F238E27FC236}">
                <a16:creationId xmlns:a16="http://schemas.microsoft.com/office/drawing/2014/main" id="{15118439-6DC2-40A5-9F80-03052F67A6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91674" y="974"/>
            <a:ext cx="7843227" cy="6856055"/>
          </a:xfrm>
          <a:prstGeom prst="rect">
            <a:avLst/>
          </a:prstGeom>
        </p:spPr>
      </p:pic>
      <p:sp>
        <p:nvSpPr>
          <p:cNvPr id="9" name="Rectangle 8">
            <a:extLst>
              <a:ext uri="{FF2B5EF4-FFF2-40B4-BE49-F238E27FC236}">
                <a16:creationId xmlns:a16="http://schemas.microsoft.com/office/drawing/2014/main" id="{C0CC56C7-9AC8-43BB-868B-29A3888F019D}"/>
              </a:ext>
            </a:extLst>
          </p:cNvPr>
          <p:cNvSpPr/>
          <p:nvPr/>
        </p:nvSpPr>
        <p:spPr bwMode="auto">
          <a:xfrm>
            <a:off x="6214577" y="1593876"/>
            <a:ext cx="5856122" cy="415640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endParaRPr lang="en-US" sz="2353" b="1">
              <a:solidFill>
                <a:srgbClr val="FFFFFF"/>
              </a:solidFill>
              <a:latin typeface="Segoe UI"/>
            </a:endParaRPr>
          </a:p>
          <a:p>
            <a:pPr defTabSz="913927" fontAlgn="base">
              <a:lnSpc>
                <a:spcPct val="90000"/>
              </a:lnSpc>
              <a:spcBef>
                <a:spcPct val="0"/>
              </a:spcBef>
              <a:spcAft>
                <a:spcPct val="0"/>
              </a:spcAft>
              <a:defRPr/>
            </a:pPr>
            <a:r>
              <a:rPr lang="en-US" sz="3137" b="1">
                <a:solidFill>
                  <a:srgbClr val="0078D4"/>
                </a:solidFill>
                <a:latin typeface="Segoe UI"/>
              </a:rPr>
              <a:t>Agreement of the Team</a:t>
            </a:r>
            <a:endParaRPr lang="en-US" sz="3137" b="1">
              <a:solidFill>
                <a:srgbClr val="0078D4"/>
              </a:solidFill>
              <a:latin typeface="Segoe UI"/>
              <a:cs typeface="Segoe UI Semilight"/>
            </a:endParaRPr>
          </a:p>
          <a:p>
            <a:pPr defTabSz="914367">
              <a:spcBef>
                <a:spcPct val="20000"/>
              </a:spcBef>
              <a:buSzPct val="90000"/>
            </a:pPr>
            <a:endParaRPr lang="en-US" sz="1961" b="1">
              <a:solidFill>
                <a:srgbClr val="FFFFFF"/>
              </a:solidFill>
              <a:latin typeface="Segoe UI"/>
              <a:cs typeface="Segoe UI Light"/>
            </a:endParaRPr>
          </a:p>
          <a:p>
            <a:pPr defTabSz="914367">
              <a:spcBef>
                <a:spcPct val="20000"/>
              </a:spcBef>
              <a:buSzPct val="90000"/>
            </a:pPr>
            <a:r>
              <a:rPr lang="en-US" sz="1961" b="1">
                <a:solidFill>
                  <a:srgbClr val="FFFFFF"/>
                </a:solidFill>
                <a:latin typeface="Segoe UI"/>
                <a:cs typeface="Segoe UI Light"/>
              </a:rPr>
              <a:t>Continuous integration is a practice, not a tool. It requires a degree of commitment and discipline from your development team.</a:t>
            </a:r>
            <a:endParaRPr lang="en-US" sz="1961" b="1" kern="0">
              <a:solidFill>
                <a:srgbClr val="FFFFFF"/>
              </a:solidFill>
              <a:latin typeface="Segoe UI"/>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88E2038C-722C-4E66-B06D-4BF9BD2D4F9F}"/>
              </a:ext>
            </a:extLst>
          </p:cNvPr>
          <p:cNvSpPr txBox="1">
            <a:spLocks/>
          </p:cNvSpPr>
          <p:nvPr/>
        </p:nvSpPr>
        <p:spPr>
          <a:xfrm>
            <a:off x="961578" y="1296036"/>
            <a:ext cx="4631674" cy="490607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00000"/>
              </a:lnSpc>
              <a:defRPr/>
            </a:pPr>
            <a:r>
              <a:rPr lang="en-US" sz="1765" b="1">
                <a:solidFill>
                  <a:sysClr val="windowText" lastClr="000000"/>
                </a:solidFill>
                <a:latin typeface="Segoe UI"/>
                <a:cs typeface="Calibri"/>
              </a:rPr>
              <a:t>Version Control System</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Application / Test Code</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Configuration</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Database Definition</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Seed / Test Data</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Build / Deployment Scripts</a:t>
            </a:r>
          </a:p>
          <a:p>
            <a:pPr marL="280121" indent="-280121" defTabSz="914367">
              <a:lnSpc>
                <a:spcPct val="100000"/>
              </a:lnSpc>
              <a:buFont typeface="Wingdings" panose="05000000000000000000" pitchFamily="2" charset="2"/>
              <a:buChar char="q"/>
              <a:defRPr/>
            </a:pPr>
            <a:endParaRPr lang="en-US" sz="1372">
              <a:solidFill>
                <a:sysClr val="windowText" lastClr="000000"/>
              </a:solidFill>
              <a:latin typeface="Segoe UI"/>
              <a:cs typeface="Calibri"/>
            </a:endParaRPr>
          </a:p>
          <a:p>
            <a:pPr defTabSz="914367">
              <a:lnSpc>
                <a:spcPct val="100000"/>
              </a:lnSpc>
              <a:defRPr/>
            </a:pPr>
            <a:r>
              <a:rPr lang="en-US" sz="1765" b="1">
                <a:solidFill>
                  <a:sysClr val="windowText" lastClr="000000"/>
                </a:solidFill>
                <a:latin typeface="Segoe UI"/>
                <a:cs typeface="Calibri"/>
              </a:rPr>
              <a:t>Branching Strategy</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Have a Branching strategy</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Keep changes small</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Commit frequently</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At least once per day for each developer</a:t>
            </a:r>
          </a:p>
          <a:p>
            <a:pPr marL="280121" indent="-280121" defTabSz="914367">
              <a:lnSpc>
                <a:spcPct val="100000"/>
              </a:lnSpc>
              <a:buFont typeface="Wingdings" panose="05000000000000000000" pitchFamily="2" charset="2"/>
              <a:buChar char="q"/>
              <a:defRPr/>
            </a:pPr>
            <a:endParaRPr lang="en-US" sz="1372">
              <a:solidFill>
                <a:sysClr val="windowText" lastClr="000000"/>
              </a:solidFill>
              <a:latin typeface="Segoe UI"/>
              <a:cs typeface="Calibri"/>
            </a:endParaRPr>
          </a:p>
          <a:p>
            <a:pPr defTabSz="914367">
              <a:lnSpc>
                <a:spcPct val="100000"/>
              </a:lnSpc>
              <a:defRPr/>
            </a:pPr>
            <a:r>
              <a:rPr lang="en-US" sz="1765" b="1">
                <a:solidFill>
                  <a:sysClr val="windowText" lastClr="000000"/>
                </a:solidFill>
                <a:latin typeface="Segoe UI"/>
                <a:cs typeface="Calibri"/>
              </a:rPr>
              <a:t>Automated Build</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Runs after every commit/check-in</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Checks quality of the commit (Shift Left Testing)</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Separate Build machine (Build Server)</a:t>
            </a:r>
          </a:p>
          <a:p>
            <a:pPr marL="280121" indent="-280121" defTabSz="914367">
              <a:lnSpc>
                <a:spcPct val="100000"/>
              </a:lnSpc>
              <a:buFont typeface="Wingdings" panose="05000000000000000000" pitchFamily="2" charset="2"/>
              <a:buChar char="q"/>
              <a:defRPr/>
            </a:pPr>
            <a:r>
              <a:rPr lang="en-US" sz="1372">
                <a:solidFill>
                  <a:sysClr val="windowText" lastClr="000000"/>
                </a:solidFill>
                <a:latin typeface="Segoe UI"/>
                <a:cs typeface="Calibri"/>
              </a:rPr>
              <a:t>Must run fast</a:t>
            </a:r>
          </a:p>
        </p:txBody>
      </p:sp>
    </p:spTree>
    <p:extLst>
      <p:ext uri="{BB962C8B-B14F-4D97-AF65-F5344CB8AC3E}">
        <p14:creationId xmlns:p14="http://schemas.microsoft.com/office/powerpoint/2010/main" val="27422175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B824C3-F0C7-44BB-8226-AC1FAFE00676}"/>
              </a:ext>
            </a:extLst>
          </p:cNvPr>
          <p:cNvPicPr>
            <a:picLocks noChangeAspect="1"/>
          </p:cNvPicPr>
          <p:nvPr/>
        </p:nvPicPr>
        <p:blipFill>
          <a:blip r:embed="rId3"/>
          <a:stretch>
            <a:fillRect/>
          </a:stretch>
        </p:blipFill>
        <p:spPr>
          <a:xfrm>
            <a:off x="465802" y="1977981"/>
            <a:ext cx="5049201" cy="3682764"/>
          </a:xfrm>
          <a:prstGeom prst="rect">
            <a:avLst/>
          </a:prstGeom>
        </p:spPr>
      </p:pic>
      <p:sp>
        <p:nvSpPr>
          <p:cNvPr id="2" name="Title 1">
            <a:extLst>
              <a:ext uri="{FF2B5EF4-FFF2-40B4-BE49-F238E27FC236}">
                <a16:creationId xmlns:a16="http://schemas.microsoft.com/office/drawing/2014/main" id="{1623322E-69D3-4016-A7D6-7027F654B65F}"/>
              </a:ext>
            </a:extLst>
          </p:cNvPr>
          <p:cNvSpPr>
            <a:spLocks noGrp="1"/>
          </p:cNvSpPr>
          <p:nvPr>
            <p:ph type="title"/>
          </p:nvPr>
        </p:nvSpPr>
        <p:spPr>
          <a:xfrm>
            <a:off x="589044" y="457622"/>
            <a:ext cx="11016957" cy="553920"/>
          </a:xfrm>
        </p:spPr>
        <p:txBody>
          <a:bodyPr/>
          <a:lstStyle/>
          <a:p>
            <a:r>
              <a:rPr lang="en-US" b="1" dirty="0">
                <a:latin typeface="Calibri" panose="020F0502020204030204" pitchFamily="34" charset="0"/>
                <a:cs typeface="Calibri" panose="020F0502020204030204" pitchFamily="34" charset="0"/>
              </a:rPr>
              <a:t>What is Continuous Delivery</a:t>
            </a:r>
            <a:endParaRPr lang="en-US" dirty="0"/>
          </a:p>
        </p:txBody>
      </p:sp>
      <p:pic>
        <p:nvPicPr>
          <p:cNvPr id="5" name="Picture 4">
            <a:extLst>
              <a:ext uri="{FF2B5EF4-FFF2-40B4-BE49-F238E27FC236}">
                <a16:creationId xmlns:a16="http://schemas.microsoft.com/office/drawing/2014/main" id="{64456B86-31BF-4053-87B6-E8A561E3E6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96825" y="974"/>
            <a:ext cx="7843227" cy="6856055"/>
          </a:xfrm>
          <a:prstGeom prst="rect">
            <a:avLst/>
          </a:prstGeom>
        </p:spPr>
      </p:pic>
      <p:sp>
        <p:nvSpPr>
          <p:cNvPr id="6" name="Rectangle 5">
            <a:extLst>
              <a:ext uri="{FF2B5EF4-FFF2-40B4-BE49-F238E27FC236}">
                <a16:creationId xmlns:a16="http://schemas.microsoft.com/office/drawing/2014/main" id="{B2A1D7BB-AF27-418F-870F-1D76B7643D34}"/>
              </a:ext>
            </a:extLst>
          </p:cNvPr>
          <p:cNvSpPr/>
          <p:nvPr/>
        </p:nvSpPr>
        <p:spPr bwMode="auto">
          <a:xfrm>
            <a:off x="6195628" y="1584402"/>
            <a:ext cx="5856122" cy="415640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D634A05D-82B0-40B2-B6BA-9F37519CEEA3}"/>
              </a:ext>
            </a:extLst>
          </p:cNvPr>
          <p:cNvSpPr/>
          <p:nvPr/>
        </p:nvSpPr>
        <p:spPr>
          <a:xfrm>
            <a:off x="6405894" y="1900935"/>
            <a:ext cx="5320306" cy="3481998"/>
          </a:xfrm>
          <a:prstGeom prst="rect">
            <a:avLst/>
          </a:prstGeom>
        </p:spPr>
        <p:txBody>
          <a:bodyPr wrap="square">
            <a:spAutoFit/>
          </a:bodyPr>
          <a:lstStyle/>
          <a:p>
            <a:pPr defTabSz="914225"/>
            <a:r>
              <a:rPr lang="en-US" b="1" dirty="0">
                <a:solidFill>
                  <a:srgbClr val="FFFFFF"/>
                </a:solidFill>
                <a:latin typeface="Segoe UI"/>
              </a:rPr>
              <a:t>Continuous delivery</a:t>
            </a:r>
            <a:r>
              <a:rPr lang="en-US" dirty="0">
                <a:solidFill>
                  <a:srgbClr val="FFFFFF"/>
                </a:solidFill>
                <a:latin typeface="Segoe UI"/>
              </a:rPr>
              <a:t> is a software engineering approach in which teams produce software in short cycles, ensuring that the software can be reliably released at any time and, when releasing the software, doing so manually.</a:t>
            </a:r>
            <a:r>
              <a:rPr lang="en-US" baseline="30000" dirty="0">
                <a:solidFill>
                  <a:srgbClr val="FFFFFF"/>
                </a:solidFill>
                <a:latin typeface="Segoe UI"/>
              </a:rPr>
              <a:t> </a:t>
            </a:r>
            <a:r>
              <a:rPr lang="en-US" dirty="0">
                <a:solidFill>
                  <a:srgbClr val="FFFFFF"/>
                </a:solidFill>
                <a:latin typeface="Segoe UI"/>
              </a:rPr>
              <a:t>It aims at building, testing, and releasing software with greater speed and frequency. The approach helps reduce the cost, time, and risk of delivering changes by allowing for more incremental updates to applications in production. A straightforward and repeatable deployment process is important for continuous delivery. </a:t>
            </a:r>
          </a:p>
        </p:txBody>
      </p:sp>
      <p:sp>
        <p:nvSpPr>
          <p:cNvPr id="8" name="Rectangle 7">
            <a:extLst>
              <a:ext uri="{FF2B5EF4-FFF2-40B4-BE49-F238E27FC236}">
                <a16:creationId xmlns:a16="http://schemas.microsoft.com/office/drawing/2014/main" id="{8BA1808B-BDE6-4D66-B150-588147E104D7}"/>
              </a:ext>
            </a:extLst>
          </p:cNvPr>
          <p:cNvSpPr/>
          <p:nvPr/>
        </p:nvSpPr>
        <p:spPr>
          <a:xfrm>
            <a:off x="7397918" y="6400378"/>
            <a:ext cx="3877435" cy="247725"/>
          </a:xfrm>
          <a:prstGeom prst="rect">
            <a:avLst/>
          </a:prstGeom>
        </p:spPr>
        <p:txBody>
          <a:bodyPr wrap="none">
            <a:spAutoFit/>
          </a:bodyPr>
          <a:lstStyle/>
          <a:p>
            <a:pPr defTabSz="932563">
              <a:lnSpc>
                <a:spcPct val="90000"/>
              </a:lnSpc>
              <a:spcAft>
                <a:spcPts val="340"/>
              </a:spcAft>
              <a:defRPr/>
            </a:pPr>
            <a:r>
              <a:rPr lang="en-US" sz="1100" kern="0" dirty="0">
                <a:solidFill>
                  <a:srgbClr val="000000"/>
                </a:solidFill>
                <a:latin typeface="Segoe UI"/>
              </a:rPr>
              <a:t>Source:  </a:t>
            </a:r>
            <a:r>
              <a:rPr lang="en-US" sz="1100" kern="0" dirty="0">
                <a:solidFill>
                  <a:srgbClr val="000000"/>
                </a:solidFill>
                <a:latin typeface="Segoe UI"/>
                <a:hlinkClick r:id="rId5"/>
              </a:rPr>
              <a:t>https://en.wikipedia.org/wiki/Continuous_delivery</a:t>
            </a:r>
            <a:endParaRPr lang="en-US" sz="1100" kern="0" dirty="0">
              <a:solidFill>
                <a:srgbClr val="000000"/>
              </a:solidFill>
              <a:latin typeface="Segoe UI"/>
            </a:endParaRPr>
          </a:p>
        </p:txBody>
      </p:sp>
    </p:spTree>
    <p:extLst>
      <p:ext uri="{BB962C8B-B14F-4D97-AF65-F5344CB8AC3E}">
        <p14:creationId xmlns:p14="http://schemas.microsoft.com/office/powerpoint/2010/main" val="42671396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B9C2-3E02-4BAE-B8D0-C4329EB657BE}"/>
              </a:ext>
            </a:extLst>
          </p:cNvPr>
          <p:cNvSpPr>
            <a:spLocks noGrp="1"/>
          </p:cNvSpPr>
          <p:nvPr>
            <p:ph type="title"/>
          </p:nvPr>
        </p:nvSpPr>
        <p:spPr>
          <a:xfrm>
            <a:off x="589044" y="458043"/>
            <a:ext cx="11016957" cy="482763"/>
          </a:xfrm>
        </p:spPr>
        <p:txBody>
          <a:bodyPr/>
          <a:lstStyle/>
          <a:p>
            <a:r>
              <a:rPr lang="en-US" sz="3137" b="1">
                <a:solidFill>
                  <a:schemeClr val="tx1"/>
                </a:solidFill>
                <a:latin typeface="+mn-lt"/>
                <a:cs typeface="Calibri" panose="020F0502020204030204" pitchFamily="34" charset="0"/>
              </a:rPr>
              <a:t>Performance with and without CD</a:t>
            </a:r>
          </a:p>
        </p:txBody>
      </p:sp>
      <p:pic>
        <p:nvPicPr>
          <p:cNvPr id="6" name="Picture 5">
            <a:extLst>
              <a:ext uri="{FF2B5EF4-FFF2-40B4-BE49-F238E27FC236}">
                <a16:creationId xmlns:a16="http://schemas.microsoft.com/office/drawing/2014/main" id="{E19F4020-440A-4F90-B87B-C7CCD956E0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805388" y="1460"/>
            <a:ext cx="9265310" cy="6856055"/>
          </a:xfrm>
          <a:prstGeom prst="rect">
            <a:avLst/>
          </a:prstGeom>
        </p:spPr>
      </p:pic>
      <p:sp>
        <p:nvSpPr>
          <p:cNvPr id="7" name="Rectangle 6">
            <a:extLst>
              <a:ext uri="{FF2B5EF4-FFF2-40B4-BE49-F238E27FC236}">
                <a16:creationId xmlns:a16="http://schemas.microsoft.com/office/drawing/2014/main" id="{A272F842-B675-432F-A47B-25E24FCF634C}"/>
              </a:ext>
            </a:extLst>
          </p:cNvPr>
          <p:cNvSpPr/>
          <p:nvPr/>
        </p:nvSpPr>
        <p:spPr bwMode="auto">
          <a:xfrm>
            <a:off x="6214577" y="1593876"/>
            <a:ext cx="5856122" cy="415640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F8F2969-6C55-46B3-8D21-84655D64EF3A}"/>
              </a:ext>
            </a:extLst>
          </p:cNvPr>
          <p:cNvPicPr>
            <a:picLocks noChangeAspect="1"/>
          </p:cNvPicPr>
          <p:nvPr/>
        </p:nvPicPr>
        <p:blipFill>
          <a:blip r:embed="rId4"/>
          <a:stretch>
            <a:fillRect/>
          </a:stretch>
        </p:blipFill>
        <p:spPr>
          <a:xfrm>
            <a:off x="1341784" y="1593875"/>
            <a:ext cx="2248904" cy="3390342"/>
          </a:xfrm>
          <a:prstGeom prst="rect">
            <a:avLst/>
          </a:prstGeom>
        </p:spPr>
      </p:pic>
      <p:sp>
        <p:nvSpPr>
          <p:cNvPr id="10" name="Rectangle 9">
            <a:extLst>
              <a:ext uri="{FF2B5EF4-FFF2-40B4-BE49-F238E27FC236}">
                <a16:creationId xmlns:a16="http://schemas.microsoft.com/office/drawing/2014/main" id="{9EF97660-716F-4F0C-87A1-64C592BC973B}"/>
              </a:ext>
            </a:extLst>
          </p:cNvPr>
          <p:cNvSpPr/>
          <p:nvPr/>
        </p:nvSpPr>
        <p:spPr bwMode="auto">
          <a:xfrm>
            <a:off x="189495" y="5264126"/>
            <a:ext cx="4553481" cy="79614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4425" tIns="107540" rIns="134425" bIns="107540" numCol="1" spcCol="0" rtlCol="0" fromWordArt="0" anchor="ctr" anchorCtr="0" forceAA="0" compatLnSpc="1">
            <a:prstTxWarp prst="textNoShape">
              <a:avLst/>
            </a:prstTxWarp>
            <a:noAutofit/>
          </a:bodyPr>
          <a:lstStyle/>
          <a:p>
            <a:pPr algn="ctr" defTabSz="685345" fontAlgn="base">
              <a:lnSpc>
                <a:spcPct val="90000"/>
              </a:lnSpc>
              <a:spcBef>
                <a:spcPct val="0"/>
              </a:spcBef>
              <a:spcAft>
                <a:spcPct val="0"/>
              </a:spcAft>
              <a:defRPr/>
            </a:pPr>
            <a:r>
              <a:rPr lang="en-US" sz="2353" i="1" kern="0">
                <a:solidFill>
                  <a:prstClr val="black"/>
                </a:solidFill>
                <a:latin typeface="Calibri" panose="020F0502020204030204" pitchFamily="34" charset="0"/>
                <a:ea typeface="Segoe UI" pitchFamily="34" charset="0"/>
                <a:cs typeface="Calibri" panose="020F0502020204030204" pitchFamily="34" charset="0"/>
              </a:rPr>
              <a:t>Software Delivery</a:t>
            </a:r>
          </a:p>
          <a:p>
            <a:pPr algn="ctr" defTabSz="685345" fontAlgn="base">
              <a:lnSpc>
                <a:spcPct val="90000"/>
              </a:lnSpc>
              <a:spcBef>
                <a:spcPct val="0"/>
              </a:spcBef>
              <a:spcAft>
                <a:spcPct val="0"/>
              </a:spcAft>
              <a:defRPr/>
            </a:pPr>
            <a:r>
              <a:rPr lang="en-US" sz="2353" i="1" kern="0">
                <a:solidFill>
                  <a:prstClr val="black"/>
                </a:solidFill>
                <a:latin typeface="Calibri" panose="020F0502020204030204" pitchFamily="34" charset="0"/>
                <a:ea typeface="Segoe UI" pitchFamily="34" charset="0"/>
                <a:cs typeface="Calibri" panose="020F0502020204030204" pitchFamily="34" charset="0"/>
              </a:rPr>
              <a:t>Performance</a:t>
            </a:r>
          </a:p>
        </p:txBody>
      </p:sp>
      <p:graphicFrame>
        <p:nvGraphicFramePr>
          <p:cNvPr id="11" name="Table 10">
            <a:extLst>
              <a:ext uri="{FF2B5EF4-FFF2-40B4-BE49-F238E27FC236}">
                <a16:creationId xmlns:a16="http://schemas.microsoft.com/office/drawing/2014/main" id="{FC7756FE-5060-4170-B485-BB53B3AECBC1}"/>
              </a:ext>
            </a:extLst>
          </p:cNvPr>
          <p:cNvGraphicFramePr>
            <a:graphicFrameLocks noGrp="1"/>
          </p:cNvGraphicFramePr>
          <p:nvPr/>
        </p:nvGraphicFramePr>
        <p:xfrm>
          <a:off x="5123646" y="1593875"/>
          <a:ext cx="6947052" cy="4156405"/>
        </p:xfrm>
        <a:graphic>
          <a:graphicData uri="http://schemas.openxmlformats.org/drawingml/2006/table">
            <a:tbl>
              <a:tblPr firstRow="1" bandRow="1">
                <a:tableStyleId>{5C22544A-7EE6-4342-B048-85BDC9FD1C3A}</a:tableStyleId>
              </a:tblPr>
              <a:tblGrid>
                <a:gridCol w="1736763">
                  <a:extLst>
                    <a:ext uri="{9D8B030D-6E8A-4147-A177-3AD203B41FA5}">
                      <a16:colId xmlns:a16="http://schemas.microsoft.com/office/drawing/2014/main" val="3657445792"/>
                    </a:ext>
                  </a:extLst>
                </a:gridCol>
                <a:gridCol w="1736763">
                  <a:extLst>
                    <a:ext uri="{9D8B030D-6E8A-4147-A177-3AD203B41FA5}">
                      <a16:colId xmlns:a16="http://schemas.microsoft.com/office/drawing/2014/main" val="891944112"/>
                    </a:ext>
                  </a:extLst>
                </a:gridCol>
                <a:gridCol w="1736763">
                  <a:extLst>
                    <a:ext uri="{9D8B030D-6E8A-4147-A177-3AD203B41FA5}">
                      <a16:colId xmlns:a16="http://schemas.microsoft.com/office/drawing/2014/main" val="3185549032"/>
                    </a:ext>
                  </a:extLst>
                </a:gridCol>
                <a:gridCol w="1736763">
                  <a:extLst>
                    <a:ext uri="{9D8B030D-6E8A-4147-A177-3AD203B41FA5}">
                      <a16:colId xmlns:a16="http://schemas.microsoft.com/office/drawing/2014/main" val="3091626867"/>
                    </a:ext>
                  </a:extLst>
                </a:gridCol>
              </a:tblGrid>
              <a:tr h="831281">
                <a:tc>
                  <a:txBody>
                    <a:bodyPr/>
                    <a:lstStyle/>
                    <a:p>
                      <a:r>
                        <a:rPr lang="en-US" sz="1800">
                          <a:solidFill>
                            <a:schemeClr val="bg1"/>
                          </a:solidFill>
                        </a:rPr>
                        <a:t>2017</a:t>
                      </a:r>
                    </a:p>
                  </a:txBody>
                  <a:tcPr marL="91427" marR="91427" marT="45713" marB="45713"/>
                </a:tc>
                <a:tc>
                  <a:txBody>
                    <a:bodyPr/>
                    <a:lstStyle/>
                    <a:p>
                      <a:r>
                        <a:rPr lang="en-US" sz="1800">
                          <a:solidFill>
                            <a:schemeClr val="bg1"/>
                          </a:solidFill>
                        </a:rPr>
                        <a:t>High Performers</a:t>
                      </a:r>
                    </a:p>
                  </a:txBody>
                  <a:tcPr marL="91427" marR="91427" marT="45713" marB="45713"/>
                </a:tc>
                <a:tc>
                  <a:txBody>
                    <a:bodyPr/>
                    <a:lstStyle/>
                    <a:p>
                      <a:r>
                        <a:rPr lang="en-US" sz="1800">
                          <a:solidFill>
                            <a:schemeClr val="bg1"/>
                          </a:solidFill>
                        </a:rPr>
                        <a:t>Medium Performers</a:t>
                      </a:r>
                    </a:p>
                  </a:txBody>
                  <a:tcPr marL="91427" marR="91427" marT="45713" marB="45713"/>
                </a:tc>
                <a:tc>
                  <a:txBody>
                    <a:bodyPr/>
                    <a:lstStyle/>
                    <a:p>
                      <a:r>
                        <a:rPr lang="en-US" sz="1800">
                          <a:solidFill>
                            <a:schemeClr val="bg1"/>
                          </a:solidFill>
                        </a:rPr>
                        <a:t>Low Performers</a:t>
                      </a:r>
                    </a:p>
                  </a:txBody>
                  <a:tcPr marL="91427" marR="91427" marT="45713" marB="45713"/>
                </a:tc>
                <a:extLst>
                  <a:ext uri="{0D108BD9-81ED-4DB2-BD59-A6C34878D82A}">
                    <a16:rowId xmlns:a16="http://schemas.microsoft.com/office/drawing/2014/main" val="1842452836"/>
                  </a:ext>
                </a:extLst>
              </a:tr>
              <a:tr h="831281">
                <a:tc>
                  <a:txBody>
                    <a:bodyPr/>
                    <a:lstStyle/>
                    <a:p>
                      <a:r>
                        <a:rPr lang="en-US" sz="1400" b="1">
                          <a:solidFill>
                            <a:schemeClr val="tx1"/>
                          </a:solidFill>
                        </a:rPr>
                        <a:t>Deployment Frequency</a:t>
                      </a:r>
                    </a:p>
                  </a:txBody>
                  <a:tcPr marL="91427" marR="91427" marT="45713" marB="45713"/>
                </a:tc>
                <a:tc>
                  <a:txBody>
                    <a:bodyPr/>
                    <a:lstStyle/>
                    <a:p>
                      <a:r>
                        <a:rPr lang="en-US" sz="1400">
                          <a:solidFill>
                            <a:schemeClr val="tx1"/>
                          </a:solidFill>
                        </a:rPr>
                        <a:t>Multiple per day</a:t>
                      </a:r>
                    </a:p>
                  </a:txBody>
                  <a:tcPr marL="91427" marR="91427" marT="45713" marB="45713"/>
                </a:tc>
                <a:tc>
                  <a:txBody>
                    <a:bodyPr/>
                    <a:lstStyle/>
                    <a:p>
                      <a:r>
                        <a:rPr lang="en-US" sz="1400">
                          <a:solidFill>
                            <a:schemeClr val="tx1"/>
                          </a:solidFill>
                        </a:rPr>
                        <a:t>1 week – 1 month</a:t>
                      </a:r>
                    </a:p>
                  </a:txBody>
                  <a:tcPr marL="91427" marR="91427" marT="45713" marB="45713"/>
                </a:tc>
                <a:tc>
                  <a:txBody>
                    <a:bodyPr/>
                    <a:lstStyle/>
                    <a:p>
                      <a:r>
                        <a:rPr lang="en-US" sz="1400">
                          <a:solidFill>
                            <a:schemeClr val="tx1"/>
                          </a:solidFill>
                          <a:highlight>
                            <a:srgbClr val="00FF00"/>
                          </a:highlight>
                        </a:rPr>
                        <a:t>1 week – 1 month</a:t>
                      </a:r>
                    </a:p>
                  </a:txBody>
                  <a:tcPr marL="91427" marR="91427" marT="45713" marB="45713"/>
                </a:tc>
                <a:extLst>
                  <a:ext uri="{0D108BD9-81ED-4DB2-BD59-A6C34878D82A}">
                    <a16:rowId xmlns:a16="http://schemas.microsoft.com/office/drawing/2014/main" val="2903436474"/>
                  </a:ext>
                </a:extLst>
              </a:tr>
              <a:tr h="831281">
                <a:tc>
                  <a:txBody>
                    <a:bodyPr/>
                    <a:lstStyle/>
                    <a:p>
                      <a:r>
                        <a:rPr lang="en-US" sz="1400" b="1">
                          <a:solidFill>
                            <a:schemeClr val="tx1"/>
                          </a:solidFill>
                        </a:rPr>
                        <a:t>Lead Time </a:t>
                      </a:r>
                    </a:p>
                    <a:p>
                      <a:r>
                        <a:rPr lang="en-US" sz="1400" b="1">
                          <a:solidFill>
                            <a:schemeClr val="tx1"/>
                          </a:solidFill>
                        </a:rPr>
                        <a:t>For Changes</a:t>
                      </a:r>
                    </a:p>
                  </a:txBody>
                  <a:tcPr marL="91427" marR="91427" marT="45713" marB="45713"/>
                </a:tc>
                <a:tc>
                  <a:txBody>
                    <a:bodyPr/>
                    <a:lstStyle/>
                    <a:p>
                      <a:r>
                        <a:rPr lang="en-US" sz="1400">
                          <a:solidFill>
                            <a:schemeClr val="tx1"/>
                          </a:solidFill>
                        </a:rPr>
                        <a:t>&lt;1 hour</a:t>
                      </a:r>
                    </a:p>
                  </a:txBody>
                  <a:tcPr marL="91427" marR="91427" marT="45713" marB="45713"/>
                </a:tc>
                <a:tc>
                  <a:txBody>
                    <a:bodyPr/>
                    <a:lstStyle/>
                    <a:p>
                      <a:r>
                        <a:rPr lang="en-US" sz="1400">
                          <a:solidFill>
                            <a:schemeClr val="tx1"/>
                          </a:solidFill>
                        </a:rPr>
                        <a:t>1 week – 1 month</a:t>
                      </a:r>
                    </a:p>
                  </a:txBody>
                  <a:tcPr marL="91427" marR="91427" marT="45713" marB="45713"/>
                </a:tc>
                <a:tc>
                  <a:txBody>
                    <a:bodyPr/>
                    <a:lstStyle/>
                    <a:p>
                      <a:r>
                        <a:rPr lang="en-US" sz="1400">
                          <a:solidFill>
                            <a:schemeClr val="tx1"/>
                          </a:solidFill>
                          <a:highlight>
                            <a:srgbClr val="00FF00"/>
                          </a:highlight>
                        </a:rPr>
                        <a:t>1 week – 1 month</a:t>
                      </a:r>
                    </a:p>
                  </a:txBody>
                  <a:tcPr marL="91427" marR="91427" marT="45713" marB="45713"/>
                </a:tc>
                <a:extLst>
                  <a:ext uri="{0D108BD9-81ED-4DB2-BD59-A6C34878D82A}">
                    <a16:rowId xmlns:a16="http://schemas.microsoft.com/office/drawing/2014/main" val="2393918330"/>
                  </a:ext>
                </a:extLst>
              </a:tr>
              <a:tr h="831281">
                <a:tc>
                  <a:txBody>
                    <a:bodyPr/>
                    <a:lstStyle/>
                    <a:p>
                      <a:r>
                        <a:rPr lang="en-US" sz="1400" b="1">
                          <a:solidFill>
                            <a:schemeClr val="tx1"/>
                          </a:solidFill>
                        </a:rPr>
                        <a:t>MTTR</a:t>
                      </a:r>
                    </a:p>
                  </a:txBody>
                  <a:tcPr marL="91427" marR="91427" marT="45713" marB="45713"/>
                </a:tc>
                <a:tc>
                  <a:txBody>
                    <a:bodyPr/>
                    <a:lstStyle/>
                    <a:p>
                      <a:r>
                        <a:rPr lang="en-US" sz="1400">
                          <a:solidFill>
                            <a:schemeClr val="tx1"/>
                          </a:solidFill>
                        </a:rPr>
                        <a:t>&lt;1 hour</a:t>
                      </a:r>
                    </a:p>
                  </a:txBody>
                  <a:tcPr marL="91427" marR="91427" marT="45713" marB="45713"/>
                </a:tc>
                <a:tc>
                  <a:txBody>
                    <a:bodyPr/>
                    <a:lstStyle/>
                    <a:p>
                      <a:r>
                        <a:rPr lang="en-US" sz="1400">
                          <a:solidFill>
                            <a:schemeClr val="tx1"/>
                          </a:solidFill>
                        </a:rPr>
                        <a:t>&lt;1 day</a:t>
                      </a:r>
                    </a:p>
                  </a:txBody>
                  <a:tcPr marL="91427" marR="91427" marT="45713" marB="45713"/>
                </a:tc>
                <a:tc>
                  <a:txBody>
                    <a:bodyPr/>
                    <a:lstStyle/>
                    <a:p>
                      <a:r>
                        <a:rPr lang="en-US" sz="1400">
                          <a:solidFill>
                            <a:schemeClr val="tx1"/>
                          </a:solidFill>
                          <a:highlight>
                            <a:srgbClr val="FF0000"/>
                          </a:highlight>
                        </a:rPr>
                        <a:t>1 day – 1 week</a:t>
                      </a:r>
                    </a:p>
                  </a:txBody>
                  <a:tcPr marL="91427" marR="91427" marT="45713" marB="45713"/>
                </a:tc>
                <a:extLst>
                  <a:ext uri="{0D108BD9-81ED-4DB2-BD59-A6C34878D82A}">
                    <a16:rowId xmlns:a16="http://schemas.microsoft.com/office/drawing/2014/main" val="3774337622"/>
                  </a:ext>
                </a:extLst>
              </a:tr>
              <a:tr h="831281">
                <a:tc>
                  <a:txBody>
                    <a:bodyPr/>
                    <a:lstStyle/>
                    <a:p>
                      <a:r>
                        <a:rPr lang="en-US" sz="1400" b="1">
                          <a:solidFill>
                            <a:schemeClr val="tx1"/>
                          </a:solidFill>
                        </a:rPr>
                        <a:t>Change</a:t>
                      </a:r>
                    </a:p>
                    <a:p>
                      <a:r>
                        <a:rPr lang="en-US" sz="1400" b="1">
                          <a:solidFill>
                            <a:schemeClr val="tx1"/>
                          </a:solidFill>
                        </a:rPr>
                        <a:t>Failure Rate</a:t>
                      </a:r>
                    </a:p>
                  </a:txBody>
                  <a:tcPr marL="91427" marR="91427" marT="45713" marB="45713"/>
                </a:tc>
                <a:tc>
                  <a:txBody>
                    <a:bodyPr/>
                    <a:lstStyle/>
                    <a:p>
                      <a:r>
                        <a:rPr lang="en-US" sz="1400">
                          <a:solidFill>
                            <a:schemeClr val="tx1"/>
                          </a:solidFill>
                        </a:rPr>
                        <a:t>0-15%</a:t>
                      </a:r>
                    </a:p>
                  </a:txBody>
                  <a:tcPr marL="91427" marR="91427" marT="45713" marB="45713"/>
                </a:tc>
                <a:tc>
                  <a:txBody>
                    <a:bodyPr/>
                    <a:lstStyle/>
                    <a:p>
                      <a:r>
                        <a:rPr lang="en-US" sz="1400">
                          <a:solidFill>
                            <a:schemeClr val="tx1"/>
                          </a:solidFill>
                          <a:highlight>
                            <a:srgbClr val="00FF00"/>
                          </a:highlight>
                        </a:rPr>
                        <a:t>0-15%</a:t>
                      </a:r>
                    </a:p>
                  </a:txBody>
                  <a:tcPr marL="91427" marR="91427" marT="45713" marB="45713"/>
                </a:tc>
                <a:tc>
                  <a:txBody>
                    <a:bodyPr/>
                    <a:lstStyle/>
                    <a:p>
                      <a:r>
                        <a:rPr lang="en-US" sz="1400">
                          <a:solidFill>
                            <a:schemeClr val="tx1"/>
                          </a:solidFill>
                          <a:highlight>
                            <a:srgbClr val="FF0000"/>
                          </a:highlight>
                        </a:rPr>
                        <a:t>31-45%</a:t>
                      </a:r>
                    </a:p>
                  </a:txBody>
                  <a:tcPr marL="91427" marR="91427" marT="45713" marB="45713"/>
                </a:tc>
                <a:extLst>
                  <a:ext uri="{0D108BD9-81ED-4DB2-BD59-A6C34878D82A}">
                    <a16:rowId xmlns:a16="http://schemas.microsoft.com/office/drawing/2014/main" val="1539627605"/>
                  </a:ext>
                </a:extLst>
              </a:tr>
            </a:tbl>
          </a:graphicData>
        </a:graphic>
      </p:graphicFrame>
    </p:spTree>
    <p:extLst>
      <p:ext uri="{BB962C8B-B14F-4D97-AF65-F5344CB8AC3E}">
        <p14:creationId xmlns:p14="http://schemas.microsoft.com/office/powerpoint/2010/main" val="3918408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BB9C2-3E02-4BAE-B8D0-C4329EB657BE}"/>
              </a:ext>
            </a:extLst>
          </p:cNvPr>
          <p:cNvSpPr>
            <a:spLocks noGrp="1"/>
          </p:cNvSpPr>
          <p:nvPr>
            <p:ph type="title"/>
          </p:nvPr>
        </p:nvSpPr>
        <p:spPr>
          <a:xfrm>
            <a:off x="589044" y="458043"/>
            <a:ext cx="11016957" cy="482763"/>
          </a:xfrm>
        </p:spPr>
        <p:txBody>
          <a:bodyPr/>
          <a:lstStyle/>
          <a:p>
            <a:r>
              <a:rPr lang="en-US" sz="3137" b="1">
                <a:solidFill>
                  <a:schemeClr val="tx1"/>
                </a:solidFill>
                <a:latin typeface="+mn-lt"/>
                <a:cs typeface="Calibri" panose="020F0502020204030204" pitchFamily="34" charset="0"/>
              </a:rPr>
              <a:t>High Performers and Traditional Enterprise</a:t>
            </a:r>
          </a:p>
        </p:txBody>
      </p:sp>
      <p:pic>
        <p:nvPicPr>
          <p:cNvPr id="6" name="Picture 5">
            <a:extLst>
              <a:ext uri="{FF2B5EF4-FFF2-40B4-BE49-F238E27FC236}">
                <a16:creationId xmlns:a16="http://schemas.microsoft.com/office/drawing/2014/main" id="{E19F4020-440A-4F90-B87B-C7CCD956E0C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805388" y="1460"/>
            <a:ext cx="9265310" cy="6856055"/>
          </a:xfrm>
          <a:prstGeom prst="rect">
            <a:avLst/>
          </a:prstGeom>
        </p:spPr>
      </p:pic>
      <p:sp>
        <p:nvSpPr>
          <p:cNvPr id="7" name="Rectangle 6">
            <a:extLst>
              <a:ext uri="{FF2B5EF4-FFF2-40B4-BE49-F238E27FC236}">
                <a16:creationId xmlns:a16="http://schemas.microsoft.com/office/drawing/2014/main" id="{A272F842-B675-432F-A47B-25E24FCF634C}"/>
              </a:ext>
            </a:extLst>
          </p:cNvPr>
          <p:cNvSpPr/>
          <p:nvPr/>
        </p:nvSpPr>
        <p:spPr bwMode="auto">
          <a:xfrm>
            <a:off x="5014378" y="1561193"/>
            <a:ext cx="6988128" cy="423337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9EF97660-716F-4F0C-87A1-64C592BC973B}"/>
              </a:ext>
            </a:extLst>
          </p:cNvPr>
          <p:cNvSpPr/>
          <p:nvPr/>
        </p:nvSpPr>
        <p:spPr bwMode="auto">
          <a:xfrm>
            <a:off x="189495" y="5264126"/>
            <a:ext cx="4553481" cy="79614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34425" tIns="107540" rIns="134425" bIns="107540" numCol="1" spcCol="0" rtlCol="0" fromWordArt="0" anchor="ctr" anchorCtr="0" forceAA="0" compatLnSpc="1">
            <a:prstTxWarp prst="textNoShape">
              <a:avLst/>
            </a:prstTxWarp>
            <a:noAutofit/>
          </a:bodyPr>
          <a:lstStyle/>
          <a:p>
            <a:pPr algn="ctr" defTabSz="685345" fontAlgn="base">
              <a:lnSpc>
                <a:spcPct val="90000"/>
              </a:lnSpc>
              <a:spcBef>
                <a:spcPct val="0"/>
              </a:spcBef>
              <a:spcAft>
                <a:spcPct val="0"/>
              </a:spcAft>
              <a:defRPr/>
            </a:pPr>
            <a:r>
              <a:rPr lang="en-US" sz="2353" i="1" kern="0">
                <a:solidFill>
                  <a:prstClr val="black"/>
                </a:solidFill>
                <a:latin typeface="Calibri" panose="020F0502020204030204" pitchFamily="34" charset="0"/>
                <a:ea typeface="Segoe UI" pitchFamily="34" charset="0"/>
                <a:cs typeface="Calibri" panose="020F0502020204030204" pitchFamily="34" charset="0"/>
              </a:rPr>
              <a:t>Software Delivery</a:t>
            </a:r>
          </a:p>
          <a:p>
            <a:pPr algn="ctr" defTabSz="685345" fontAlgn="base">
              <a:lnSpc>
                <a:spcPct val="90000"/>
              </a:lnSpc>
              <a:spcBef>
                <a:spcPct val="0"/>
              </a:spcBef>
              <a:spcAft>
                <a:spcPct val="0"/>
              </a:spcAft>
              <a:defRPr/>
            </a:pPr>
            <a:r>
              <a:rPr lang="en-US" sz="2353" i="1" kern="0">
                <a:solidFill>
                  <a:prstClr val="black"/>
                </a:solidFill>
                <a:latin typeface="Calibri" panose="020F0502020204030204" pitchFamily="34" charset="0"/>
                <a:ea typeface="Segoe UI" pitchFamily="34" charset="0"/>
                <a:cs typeface="Calibri" panose="020F0502020204030204" pitchFamily="34" charset="0"/>
              </a:rPr>
              <a:t>Performance</a:t>
            </a:r>
          </a:p>
        </p:txBody>
      </p:sp>
      <p:pic>
        <p:nvPicPr>
          <p:cNvPr id="3" name="Picture 2">
            <a:extLst>
              <a:ext uri="{FF2B5EF4-FFF2-40B4-BE49-F238E27FC236}">
                <a16:creationId xmlns:a16="http://schemas.microsoft.com/office/drawing/2014/main" id="{71721867-E93B-4BE8-BAE5-52684AB4AD1E}"/>
              </a:ext>
            </a:extLst>
          </p:cNvPr>
          <p:cNvPicPr>
            <a:picLocks noChangeAspect="1"/>
          </p:cNvPicPr>
          <p:nvPr/>
        </p:nvPicPr>
        <p:blipFill>
          <a:blip r:embed="rId4"/>
          <a:stretch>
            <a:fillRect/>
          </a:stretch>
        </p:blipFill>
        <p:spPr>
          <a:xfrm>
            <a:off x="1420406" y="1860257"/>
            <a:ext cx="2091658" cy="3137487"/>
          </a:xfrm>
          <a:prstGeom prst="rect">
            <a:avLst/>
          </a:prstGeom>
          <a:ln>
            <a:solidFill>
              <a:schemeClr val="tx1"/>
            </a:solidFill>
          </a:ln>
        </p:spPr>
      </p:pic>
      <p:graphicFrame>
        <p:nvGraphicFramePr>
          <p:cNvPr id="12" name="Table 11">
            <a:extLst>
              <a:ext uri="{FF2B5EF4-FFF2-40B4-BE49-F238E27FC236}">
                <a16:creationId xmlns:a16="http://schemas.microsoft.com/office/drawing/2014/main" id="{83BAA8D6-A1EB-4A80-A386-D4266D3F73A0}"/>
              </a:ext>
            </a:extLst>
          </p:cNvPr>
          <p:cNvGraphicFramePr>
            <a:graphicFrameLocks noGrp="1"/>
          </p:cNvGraphicFramePr>
          <p:nvPr/>
        </p:nvGraphicFramePr>
        <p:xfrm>
          <a:off x="5267795" y="1756635"/>
          <a:ext cx="6605167" cy="3846511"/>
        </p:xfrm>
        <a:graphic>
          <a:graphicData uri="http://schemas.openxmlformats.org/drawingml/2006/table">
            <a:tbl>
              <a:tblPr firstRow="1" bandRow="1">
                <a:tableStyleId>{5C22544A-7EE6-4342-B048-85BDC9FD1C3A}</a:tableStyleId>
              </a:tblPr>
              <a:tblGrid>
                <a:gridCol w="1321033">
                  <a:extLst>
                    <a:ext uri="{9D8B030D-6E8A-4147-A177-3AD203B41FA5}">
                      <a16:colId xmlns:a16="http://schemas.microsoft.com/office/drawing/2014/main" val="20000"/>
                    </a:ext>
                  </a:extLst>
                </a:gridCol>
                <a:gridCol w="1321033">
                  <a:extLst>
                    <a:ext uri="{9D8B030D-6E8A-4147-A177-3AD203B41FA5}">
                      <a16:colId xmlns:a16="http://schemas.microsoft.com/office/drawing/2014/main" val="20001"/>
                    </a:ext>
                  </a:extLst>
                </a:gridCol>
                <a:gridCol w="1321033">
                  <a:extLst>
                    <a:ext uri="{9D8B030D-6E8A-4147-A177-3AD203B41FA5}">
                      <a16:colId xmlns:a16="http://schemas.microsoft.com/office/drawing/2014/main" val="20002"/>
                    </a:ext>
                  </a:extLst>
                </a:gridCol>
                <a:gridCol w="1118266">
                  <a:extLst>
                    <a:ext uri="{9D8B030D-6E8A-4147-A177-3AD203B41FA5}">
                      <a16:colId xmlns:a16="http://schemas.microsoft.com/office/drawing/2014/main" val="20003"/>
                    </a:ext>
                  </a:extLst>
                </a:gridCol>
                <a:gridCol w="1523802">
                  <a:extLst>
                    <a:ext uri="{9D8B030D-6E8A-4147-A177-3AD203B41FA5}">
                      <a16:colId xmlns:a16="http://schemas.microsoft.com/office/drawing/2014/main" val="20004"/>
                    </a:ext>
                  </a:extLst>
                </a:gridCol>
              </a:tblGrid>
              <a:tr h="785568">
                <a:tc>
                  <a:txBody>
                    <a:bodyPr/>
                    <a:lstStyle/>
                    <a:p>
                      <a:pPr algn="ctr"/>
                      <a:r>
                        <a:rPr lang="en-US" sz="1200">
                          <a:latin typeface="+mn-lt"/>
                        </a:rPr>
                        <a:t>Company</a:t>
                      </a:r>
                    </a:p>
                  </a:txBody>
                  <a:tcPr marL="91414" marR="91414" marT="45706" marB="45706" anchor="ctr">
                    <a:solidFill>
                      <a:srgbClr val="0072C6"/>
                    </a:solidFill>
                  </a:tcPr>
                </a:tc>
                <a:tc>
                  <a:txBody>
                    <a:bodyPr/>
                    <a:lstStyle/>
                    <a:p>
                      <a:pPr algn="ctr"/>
                      <a:r>
                        <a:rPr lang="en-US" sz="1200">
                          <a:latin typeface="+mn-lt"/>
                        </a:rPr>
                        <a:t>Deploy </a:t>
                      </a:r>
                    </a:p>
                    <a:p>
                      <a:pPr algn="ctr"/>
                      <a:r>
                        <a:rPr lang="en-US" sz="1200">
                          <a:latin typeface="+mn-lt"/>
                        </a:rPr>
                        <a:t>Frequency</a:t>
                      </a:r>
                    </a:p>
                  </a:txBody>
                  <a:tcPr marL="91414" marR="91414" marT="45706" marB="45706" anchor="ctr">
                    <a:solidFill>
                      <a:srgbClr val="0072C6"/>
                    </a:solidFill>
                  </a:tcPr>
                </a:tc>
                <a:tc>
                  <a:txBody>
                    <a:bodyPr/>
                    <a:lstStyle/>
                    <a:p>
                      <a:pPr algn="ctr"/>
                      <a:r>
                        <a:rPr lang="en-US" sz="1200">
                          <a:latin typeface="+mn-lt"/>
                        </a:rPr>
                        <a:t>Lead</a:t>
                      </a:r>
                      <a:r>
                        <a:rPr lang="en-US" sz="1200" baseline="0">
                          <a:latin typeface="+mn-lt"/>
                        </a:rPr>
                        <a:t> </a:t>
                      </a:r>
                    </a:p>
                    <a:p>
                      <a:pPr algn="ctr"/>
                      <a:r>
                        <a:rPr lang="en-US" sz="1200" baseline="0">
                          <a:latin typeface="+mn-lt"/>
                        </a:rPr>
                        <a:t>Time</a:t>
                      </a:r>
                      <a:endParaRPr lang="en-US" sz="1200">
                        <a:latin typeface="+mn-lt"/>
                      </a:endParaRPr>
                    </a:p>
                  </a:txBody>
                  <a:tcPr marL="91414" marR="91414" marT="45706" marB="45706" anchor="ctr">
                    <a:solidFill>
                      <a:srgbClr val="0072C6"/>
                    </a:solidFill>
                  </a:tcPr>
                </a:tc>
                <a:tc>
                  <a:txBody>
                    <a:bodyPr/>
                    <a:lstStyle/>
                    <a:p>
                      <a:pPr algn="ctr"/>
                      <a:r>
                        <a:rPr lang="en-US" sz="1200">
                          <a:latin typeface="+mn-lt"/>
                        </a:rPr>
                        <a:t>Reliability</a:t>
                      </a:r>
                    </a:p>
                  </a:txBody>
                  <a:tcPr marL="91414" marR="91414" marT="45706" marB="45706" anchor="ctr">
                    <a:solidFill>
                      <a:srgbClr val="0072C6"/>
                    </a:solidFill>
                  </a:tcPr>
                </a:tc>
                <a:tc>
                  <a:txBody>
                    <a:bodyPr/>
                    <a:lstStyle/>
                    <a:p>
                      <a:pPr algn="ctr"/>
                      <a:r>
                        <a:rPr lang="en-US" sz="1200">
                          <a:latin typeface="+mn-lt"/>
                        </a:rPr>
                        <a:t>Customer Responsiveness</a:t>
                      </a:r>
                    </a:p>
                  </a:txBody>
                  <a:tcPr marL="91414" marR="91414" marT="45706" marB="45706" anchor="ctr">
                    <a:solidFill>
                      <a:srgbClr val="0072C6"/>
                    </a:solidFill>
                  </a:tcPr>
                </a:tc>
                <a:extLst>
                  <a:ext uri="{0D108BD9-81ED-4DB2-BD59-A6C34878D82A}">
                    <a16:rowId xmlns:a16="http://schemas.microsoft.com/office/drawing/2014/main" val="10000"/>
                  </a:ext>
                </a:extLst>
              </a:tr>
              <a:tr h="455075">
                <a:tc>
                  <a:txBody>
                    <a:bodyPr/>
                    <a:lstStyle/>
                    <a:p>
                      <a:r>
                        <a:rPr lang="en-US" sz="1400" b="1">
                          <a:latin typeface="+mn-lt"/>
                        </a:rPr>
                        <a:t>Amazon</a:t>
                      </a:r>
                    </a:p>
                  </a:txBody>
                  <a:tcPr marL="91414" marR="91414" marT="45706" marB="45706" anchor="ctr"/>
                </a:tc>
                <a:tc>
                  <a:txBody>
                    <a:bodyPr/>
                    <a:lstStyle/>
                    <a:p>
                      <a:pPr algn="ctr"/>
                      <a:r>
                        <a:rPr lang="en-US" sz="1400">
                          <a:latin typeface="+mn-lt"/>
                        </a:rPr>
                        <a:t>23,000/ day</a:t>
                      </a:r>
                    </a:p>
                  </a:txBody>
                  <a:tcPr marL="91414" marR="91414" marT="45706" marB="45706" anchor="ctr"/>
                </a:tc>
                <a:tc>
                  <a:txBody>
                    <a:bodyPr/>
                    <a:lstStyle/>
                    <a:p>
                      <a:pPr algn="ctr"/>
                      <a:r>
                        <a:rPr lang="en-US" sz="1400">
                          <a:latin typeface="+mn-lt"/>
                        </a:rPr>
                        <a:t>Minutes</a:t>
                      </a:r>
                    </a:p>
                  </a:txBody>
                  <a:tcPr marL="91414" marR="91414" marT="45706" marB="45706" anchor="ctr"/>
                </a:tc>
                <a:tc>
                  <a:txBody>
                    <a:bodyPr/>
                    <a:lstStyle/>
                    <a:p>
                      <a:pPr algn="ctr"/>
                      <a:r>
                        <a:rPr lang="en-US" sz="1400">
                          <a:latin typeface="+mn-lt"/>
                        </a:rPr>
                        <a:t>High</a:t>
                      </a:r>
                    </a:p>
                  </a:txBody>
                  <a:tcPr marL="91414" marR="91414" marT="45706" marB="45706" anchor="ctr"/>
                </a:tc>
                <a:tc>
                  <a:txBody>
                    <a:bodyPr/>
                    <a:lstStyle/>
                    <a:p>
                      <a:pPr algn="ctr"/>
                      <a:r>
                        <a:rPr lang="en-US" sz="1400">
                          <a:latin typeface="+mn-lt"/>
                        </a:rPr>
                        <a:t>High</a:t>
                      </a:r>
                    </a:p>
                  </a:txBody>
                  <a:tcPr marL="91414" marR="91414" marT="45706" marB="45706" anchor="ctr"/>
                </a:tc>
                <a:extLst>
                  <a:ext uri="{0D108BD9-81ED-4DB2-BD59-A6C34878D82A}">
                    <a16:rowId xmlns:a16="http://schemas.microsoft.com/office/drawing/2014/main" val="10001"/>
                  </a:ext>
                </a:extLst>
              </a:tr>
              <a:tr h="455075">
                <a:tc>
                  <a:txBody>
                    <a:bodyPr/>
                    <a:lstStyle/>
                    <a:p>
                      <a:r>
                        <a:rPr lang="en-US" sz="1400" b="1">
                          <a:latin typeface="+mn-lt"/>
                        </a:rPr>
                        <a:t>Google</a:t>
                      </a:r>
                    </a:p>
                  </a:txBody>
                  <a:tcPr marL="91414" marR="91414" marT="45706" marB="45706" anchor="ctr"/>
                </a:tc>
                <a:tc>
                  <a:txBody>
                    <a:bodyPr/>
                    <a:lstStyle/>
                    <a:p>
                      <a:pPr algn="ctr"/>
                      <a:r>
                        <a:rPr lang="en-US" sz="1400">
                          <a:latin typeface="+mn-lt"/>
                        </a:rPr>
                        <a:t>5,500/ day</a:t>
                      </a:r>
                    </a:p>
                  </a:txBody>
                  <a:tcPr marL="91414" marR="91414" marT="45706" marB="45706" anchor="ctr"/>
                </a:tc>
                <a:tc>
                  <a:txBody>
                    <a:bodyPr/>
                    <a:lstStyle/>
                    <a:p>
                      <a:pPr algn="ctr"/>
                      <a:r>
                        <a:rPr lang="en-US" sz="1400">
                          <a:latin typeface="+mn-lt"/>
                        </a:rPr>
                        <a:t>Minutes</a:t>
                      </a:r>
                    </a:p>
                  </a:txBody>
                  <a:tcPr marL="91414" marR="91414" marT="45706" marB="45706" anchor="ctr"/>
                </a:tc>
                <a:tc>
                  <a:txBody>
                    <a:bodyPr/>
                    <a:lstStyle/>
                    <a:p>
                      <a:pPr algn="ctr"/>
                      <a:r>
                        <a:rPr lang="en-US" sz="1400">
                          <a:latin typeface="+mn-lt"/>
                        </a:rPr>
                        <a:t>High</a:t>
                      </a:r>
                    </a:p>
                  </a:txBody>
                  <a:tcPr marL="91414" marR="91414" marT="45706" marB="45706" anchor="ctr"/>
                </a:tc>
                <a:tc>
                  <a:txBody>
                    <a:bodyPr/>
                    <a:lstStyle/>
                    <a:p>
                      <a:pPr algn="ctr"/>
                      <a:r>
                        <a:rPr lang="en-US" sz="1400">
                          <a:latin typeface="+mn-lt"/>
                        </a:rPr>
                        <a:t>High</a:t>
                      </a:r>
                    </a:p>
                  </a:txBody>
                  <a:tcPr marL="91414" marR="91414" marT="45706" marB="45706" anchor="ctr"/>
                </a:tc>
                <a:extLst>
                  <a:ext uri="{0D108BD9-81ED-4DB2-BD59-A6C34878D82A}">
                    <a16:rowId xmlns:a16="http://schemas.microsoft.com/office/drawing/2014/main" val="10002"/>
                  </a:ext>
                </a:extLst>
              </a:tr>
              <a:tr h="455075">
                <a:tc>
                  <a:txBody>
                    <a:bodyPr/>
                    <a:lstStyle/>
                    <a:p>
                      <a:r>
                        <a:rPr lang="en-US" sz="1400" b="1">
                          <a:latin typeface="+mn-lt"/>
                        </a:rPr>
                        <a:t>Netflix</a:t>
                      </a:r>
                    </a:p>
                  </a:txBody>
                  <a:tcPr marL="91414" marR="91414" marT="45706" marB="45706" anchor="ctr"/>
                </a:tc>
                <a:tc>
                  <a:txBody>
                    <a:bodyPr/>
                    <a:lstStyle/>
                    <a:p>
                      <a:pPr algn="ctr"/>
                      <a:r>
                        <a:rPr lang="en-US" sz="1400">
                          <a:latin typeface="+mn-lt"/>
                        </a:rPr>
                        <a:t>500/ day</a:t>
                      </a:r>
                    </a:p>
                  </a:txBody>
                  <a:tcPr marL="91414" marR="91414" marT="45706" marB="45706" anchor="ctr"/>
                </a:tc>
                <a:tc>
                  <a:txBody>
                    <a:bodyPr/>
                    <a:lstStyle/>
                    <a:p>
                      <a:pPr algn="ctr"/>
                      <a:r>
                        <a:rPr lang="en-US" sz="1400">
                          <a:latin typeface="+mn-lt"/>
                        </a:rPr>
                        <a:t>Minutes</a:t>
                      </a:r>
                    </a:p>
                  </a:txBody>
                  <a:tcPr marL="91414" marR="91414" marT="45706" marB="45706" anchor="ctr"/>
                </a:tc>
                <a:tc>
                  <a:txBody>
                    <a:bodyPr/>
                    <a:lstStyle/>
                    <a:p>
                      <a:pPr algn="ctr"/>
                      <a:r>
                        <a:rPr lang="en-US" sz="1400">
                          <a:latin typeface="+mn-lt"/>
                        </a:rPr>
                        <a:t>High</a:t>
                      </a:r>
                    </a:p>
                  </a:txBody>
                  <a:tcPr marL="91414" marR="91414" marT="45706" marB="45706" anchor="ctr"/>
                </a:tc>
                <a:tc>
                  <a:txBody>
                    <a:bodyPr/>
                    <a:lstStyle/>
                    <a:p>
                      <a:pPr algn="ctr"/>
                      <a:r>
                        <a:rPr lang="en-US" sz="1400">
                          <a:latin typeface="+mn-lt"/>
                        </a:rPr>
                        <a:t>High</a:t>
                      </a:r>
                    </a:p>
                  </a:txBody>
                  <a:tcPr marL="91414" marR="91414" marT="45706" marB="45706" anchor="ctr"/>
                </a:tc>
                <a:extLst>
                  <a:ext uri="{0D108BD9-81ED-4DB2-BD59-A6C34878D82A}">
                    <a16:rowId xmlns:a16="http://schemas.microsoft.com/office/drawing/2014/main" val="10003"/>
                  </a:ext>
                </a:extLst>
              </a:tr>
              <a:tr h="455075">
                <a:tc>
                  <a:txBody>
                    <a:bodyPr/>
                    <a:lstStyle/>
                    <a:p>
                      <a:r>
                        <a:rPr lang="en-US" sz="1400" b="1">
                          <a:latin typeface="+mn-lt"/>
                        </a:rPr>
                        <a:t>Facebook</a:t>
                      </a:r>
                    </a:p>
                  </a:txBody>
                  <a:tcPr marL="91414" marR="91414" marT="45706" marB="45706" anchor="ctr"/>
                </a:tc>
                <a:tc>
                  <a:txBody>
                    <a:bodyPr/>
                    <a:lstStyle/>
                    <a:p>
                      <a:pPr algn="ctr"/>
                      <a:r>
                        <a:rPr lang="en-US" sz="1400">
                          <a:latin typeface="+mn-lt"/>
                        </a:rPr>
                        <a:t>1/ day</a:t>
                      </a:r>
                    </a:p>
                  </a:txBody>
                  <a:tcPr marL="91414" marR="91414" marT="45706" marB="45706" anchor="ctr"/>
                </a:tc>
                <a:tc>
                  <a:txBody>
                    <a:bodyPr/>
                    <a:lstStyle/>
                    <a:p>
                      <a:pPr algn="ctr"/>
                      <a:r>
                        <a:rPr lang="en-US" sz="1400">
                          <a:latin typeface="+mn-lt"/>
                        </a:rPr>
                        <a:t>Hours</a:t>
                      </a:r>
                    </a:p>
                  </a:txBody>
                  <a:tcPr marL="91414" marR="91414" marT="45706" marB="45706" anchor="ctr"/>
                </a:tc>
                <a:tc>
                  <a:txBody>
                    <a:bodyPr/>
                    <a:lstStyle/>
                    <a:p>
                      <a:pPr algn="ctr"/>
                      <a:r>
                        <a:rPr lang="en-US" sz="1400">
                          <a:latin typeface="+mn-lt"/>
                        </a:rPr>
                        <a:t>High</a:t>
                      </a:r>
                    </a:p>
                  </a:txBody>
                  <a:tcPr marL="91414" marR="91414" marT="45706" marB="45706" anchor="ctr"/>
                </a:tc>
                <a:tc>
                  <a:txBody>
                    <a:bodyPr/>
                    <a:lstStyle/>
                    <a:p>
                      <a:pPr algn="ctr"/>
                      <a:r>
                        <a:rPr lang="en-US" sz="1400">
                          <a:latin typeface="+mn-lt"/>
                        </a:rPr>
                        <a:t>High</a:t>
                      </a:r>
                    </a:p>
                  </a:txBody>
                  <a:tcPr marL="91414" marR="91414" marT="45706" marB="45706" anchor="ctr"/>
                </a:tc>
                <a:extLst>
                  <a:ext uri="{0D108BD9-81ED-4DB2-BD59-A6C34878D82A}">
                    <a16:rowId xmlns:a16="http://schemas.microsoft.com/office/drawing/2014/main" val="10004"/>
                  </a:ext>
                </a:extLst>
              </a:tr>
              <a:tr h="455075">
                <a:tc>
                  <a:txBody>
                    <a:bodyPr/>
                    <a:lstStyle/>
                    <a:p>
                      <a:r>
                        <a:rPr lang="en-US" sz="1400" b="1">
                          <a:latin typeface="+mn-lt"/>
                        </a:rPr>
                        <a:t>Twitter</a:t>
                      </a:r>
                    </a:p>
                  </a:txBody>
                  <a:tcPr marL="91414" marR="91414" marT="45706" marB="45706" anchor="ctr"/>
                </a:tc>
                <a:tc>
                  <a:txBody>
                    <a:bodyPr/>
                    <a:lstStyle/>
                    <a:p>
                      <a:pPr algn="ctr"/>
                      <a:r>
                        <a:rPr lang="en-US" sz="1400">
                          <a:latin typeface="+mn-lt"/>
                        </a:rPr>
                        <a:t>3/ week</a:t>
                      </a:r>
                    </a:p>
                  </a:txBody>
                  <a:tcPr marL="91414" marR="91414" marT="45706" marB="45706" anchor="ctr"/>
                </a:tc>
                <a:tc>
                  <a:txBody>
                    <a:bodyPr/>
                    <a:lstStyle/>
                    <a:p>
                      <a:pPr algn="ctr"/>
                      <a:r>
                        <a:rPr lang="en-US" sz="1400">
                          <a:latin typeface="+mn-lt"/>
                        </a:rPr>
                        <a:t>Hours</a:t>
                      </a:r>
                    </a:p>
                  </a:txBody>
                  <a:tcPr marL="91414" marR="91414" marT="45706" marB="45706" anchor="ctr"/>
                </a:tc>
                <a:tc>
                  <a:txBody>
                    <a:bodyPr/>
                    <a:lstStyle/>
                    <a:p>
                      <a:pPr algn="ctr"/>
                      <a:r>
                        <a:rPr lang="en-US" sz="1400">
                          <a:latin typeface="+mn-lt"/>
                        </a:rPr>
                        <a:t>High </a:t>
                      </a:r>
                    </a:p>
                  </a:txBody>
                  <a:tcPr marL="91414" marR="91414" marT="45706" marB="45706" anchor="ctr"/>
                </a:tc>
                <a:tc>
                  <a:txBody>
                    <a:bodyPr/>
                    <a:lstStyle/>
                    <a:p>
                      <a:pPr algn="ctr"/>
                      <a:r>
                        <a:rPr lang="en-US" sz="1400">
                          <a:latin typeface="+mn-lt"/>
                        </a:rPr>
                        <a:t>High</a:t>
                      </a:r>
                    </a:p>
                  </a:txBody>
                  <a:tcPr marL="91414" marR="91414" marT="45706" marB="45706" anchor="ctr"/>
                </a:tc>
                <a:extLst>
                  <a:ext uri="{0D108BD9-81ED-4DB2-BD59-A6C34878D82A}">
                    <a16:rowId xmlns:a16="http://schemas.microsoft.com/office/drawing/2014/main" val="10005"/>
                  </a:ext>
                </a:extLst>
              </a:tr>
              <a:tr h="785568">
                <a:tc>
                  <a:txBody>
                    <a:bodyPr/>
                    <a:lstStyle/>
                    <a:p>
                      <a:r>
                        <a:rPr lang="en-US" sz="1400" b="1">
                          <a:latin typeface="+mn-lt"/>
                        </a:rPr>
                        <a:t>Traditional Enterprise</a:t>
                      </a:r>
                    </a:p>
                  </a:txBody>
                  <a:tcPr marL="91414" marR="91414" marT="45706" marB="45706" anchor="ctr"/>
                </a:tc>
                <a:tc>
                  <a:txBody>
                    <a:bodyPr/>
                    <a:lstStyle/>
                    <a:p>
                      <a:pPr algn="ctr"/>
                      <a:r>
                        <a:rPr lang="en-US" sz="1400">
                          <a:latin typeface="+mn-lt"/>
                        </a:rPr>
                        <a:t>1/</a:t>
                      </a:r>
                      <a:r>
                        <a:rPr lang="en-US" sz="1400" baseline="0">
                          <a:latin typeface="+mn-lt"/>
                        </a:rPr>
                        <a:t> 9 months</a:t>
                      </a:r>
                      <a:endParaRPr lang="en-US" sz="1400">
                        <a:latin typeface="+mn-lt"/>
                      </a:endParaRPr>
                    </a:p>
                  </a:txBody>
                  <a:tcPr marL="91414" marR="91414" marT="45706" marB="45706" anchor="ctr"/>
                </a:tc>
                <a:tc>
                  <a:txBody>
                    <a:bodyPr/>
                    <a:lstStyle/>
                    <a:p>
                      <a:pPr algn="ctr"/>
                      <a:r>
                        <a:rPr lang="en-US" sz="1400">
                          <a:latin typeface="+mn-lt"/>
                        </a:rPr>
                        <a:t>Months or Quarters</a:t>
                      </a:r>
                    </a:p>
                  </a:txBody>
                  <a:tcPr marL="91414" marR="91414" marT="45706" marB="45706" anchor="ctr"/>
                </a:tc>
                <a:tc>
                  <a:txBody>
                    <a:bodyPr/>
                    <a:lstStyle/>
                    <a:p>
                      <a:pPr algn="ctr"/>
                      <a:r>
                        <a:rPr lang="en-US" sz="1400">
                          <a:latin typeface="+mn-lt"/>
                        </a:rPr>
                        <a:t>Low/ Med</a:t>
                      </a:r>
                    </a:p>
                  </a:txBody>
                  <a:tcPr marL="91414" marR="91414" marT="45706" marB="45706" anchor="ctr"/>
                </a:tc>
                <a:tc>
                  <a:txBody>
                    <a:bodyPr/>
                    <a:lstStyle/>
                    <a:p>
                      <a:pPr algn="ctr"/>
                      <a:r>
                        <a:rPr lang="en-US" sz="1400">
                          <a:latin typeface="+mn-lt"/>
                        </a:rPr>
                        <a:t>Low/ Med</a:t>
                      </a:r>
                    </a:p>
                  </a:txBody>
                  <a:tcPr marL="91414" marR="91414" marT="45706" marB="45706"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34844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D4EE-E528-40BE-83DD-DF41EA3F5E4E}"/>
              </a:ext>
            </a:extLst>
          </p:cNvPr>
          <p:cNvSpPr>
            <a:spLocks noGrp="1"/>
          </p:cNvSpPr>
          <p:nvPr>
            <p:ph type="title"/>
          </p:nvPr>
        </p:nvSpPr>
        <p:spPr/>
        <p:txBody>
          <a:bodyPr/>
          <a:lstStyle/>
          <a:p>
            <a:r>
              <a:rPr lang="en-US" sz="3900" dirty="0">
                <a:cs typeface="Segoe UI"/>
              </a:rPr>
              <a:t>How to do CI/CD</a:t>
            </a:r>
            <a:endParaRPr lang="en-US" dirty="0"/>
          </a:p>
        </p:txBody>
      </p:sp>
    </p:spTree>
    <p:extLst>
      <p:ext uri="{BB962C8B-B14F-4D97-AF65-F5344CB8AC3E}">
        <p14:creationId xmlns:p14="http://schemas.microsoft.com/office/powerpoint/2010/main" val="28718962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33">
            <a:extLst>
              <a:ext uri="{FF2B5EF4-FFF2-40B4-BE49-F238E27FC236}">
                <a16:creationId xmlns:a16="http://schemas.microsoft.com/office/drawing/2014/main" id="{5F5122B6-6D9A-48F8-B126-B4869E569AD7}"/>
              </a:ext>
            </a:extLst>
          </p:cNvPr>
          <p:cNvSpPr/>
          <p:nvPr/>
        </p:nvSpPr>
        <p:spPr bwMode="auto">
          <a:xfrm flipH="1">
            <a:off x="11200934" y="1302388"/>
            <a:ext cx="990201" cy="5555126"/>
          </a:xfrm>
          <a:custGeom>
            <a:avLst/>
            <a:gdLst>
              <a:gd name="connsiteX0" fmla="*/ 0 w 1885950"/>
              <a:gd name="connsiteY0" fmla="*/ 0 h 4832350"/>
              <a:gd name="connsiteX1" fmla="*/ 1885950 w 1885950"/>
              <a:gd name="connsiteY1" fmla="*/ 0 h 4832350"/>
              <a:gd name="connsiteX2" fmla="*/ 1885950 w 1885950"/>
              <a:gd name="connsiteY2" fmla="*/ 4832350 h 4832350"/>
              <a:gd name="connsiteX3" fmla="*/ 0 w 1885950"/>
              <a:gd name="connsiteY3" fmla="*/ 4832350 h 4832350"/>
              <a:gd name="connsiteX4" fmla="*/ 0 w 1885950"/>
              <a:gd name="connsiteY4" fmla="*/ 0 h 4832350"/>
              <a:gd name="connsiteX0" fmla="*/ 0 w 1885950"/>
              <a:gd name="connsiteY0" fmla="*/ 4832350 h 4923790"/>
              <a:gd name="connsiteX1" fmla="*/ 0 w 1885950"/>
              <a:gd name="connsiteY1" fmla="*/ 0 h 4923790"/>
              <a:gd name="connsiteX2" fmla="*/ 1885950 w 1885950"/>
              <a:gd name="connsiteY2" fmla="*/ 0 h 4923790"/>
              <a:gd name="connsiteX3" fmla="*/ 1885950 w 1885950"/>
              <a:gd name="connsiteY3" fmla="*/ 4832350 h 4923790"/>
              <a:gd name="connsiteX4" fmla="*/ 91440 w 1885950"/>
              <a:gd name="connsiteY4" fmla="*/ 4923790 h 4923790"/>
              <a:gd name="connsiteX0" fmla="*/ 0 w 1885950"/>
              <a:gd name="connsiteY0" fmla="*/ 4832350 h 4832350"/>
              <a:gd name="connsiteX1" fmla="*/ 0 w 1885950"/>
              <a:gd name="connsiteY1" fmla="*/ 0 h 4832350"/>
              <a:gd name="connsiteX2" fmla="*/ 1885950 w 1885950"/>
              <a:gd name="connsiteY2" fmla="*/ 0 h 4832350"/>
              <a:gd name="connsiteX3" fmla="*/ 1885950 w 1885950"/>
              <a:gd name="connsiteY3" fmla="*/ 4832350 h 4832350"/>
              <a:gd name="connsiteX0" fmla="*/ 0 w 1885950"/>
              <a:gd name="connsiteY0" fmla="*/ 0 h 4832350"/>
              <a:gd name="connsiteX1" fmla="*/ 1885950 w 1885950"/>
              <a:gd name="connsiteY1" fmla="*/ 0 h 4832350"/>
              <a:gd name="connsiteX2" fmla="*/ 1885950 w 1885950"/>
              <a:gd name="connsiteY2" fmla="*/ 4832350 h 4832350"/>
            </a:gdLst>
            <a:ahLst/>
            <a:cxnLst>
              <a:cxn ang="0">
                <a:pos x="connsiteX0" y="connsiteY0"/>
              </a:cxn>
              <a:cxn ang="0">
                <a:pos x="connsiteX1" y="connsiteY1"/>
              </a:cxn>
              <a:cxn ang="0">
                <a:pos x="connsiteX2" y="connsiteY2"/>
              </a:cxn>
            </a:cxnLst>
            <a:rect l="l" t="t" r="r" b="b"/>
            <a:pathLst>
              <a:path w="1885950" h="4832350">
                <a:moveTo>
                  <a:pt x="0" y="0"/>
                </a:moveTo>
                <a:lnTo>
                  <a:pt x="1885950" y="0"/>
                </a:lnTo>
                <a:lnTo>
                  <a:pt x="1885950" y="4832350"/>
                </a:lnTo>
              </a:path>
            </a:pathLst>
          </a:cu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552186" y="458395"/>
            <a:ext cx="6890008" cy="553776"/>
          </a:xfrm>
        </p:spPr>
        <p:txBody>
          <a:bodyPr>
            <a:normAutofit fontScale="90000"/>
          </a:bodyPr>
          <a:lstStyle/>
          <a:p>
            <a:r>
              <a:rPr lang="en-US">
                <a:latin typeface="Calibri" panose="020F0502020204030204" pitchFamily="34" charset="0"/>
                <a:cs typeface="Calibri" panose="020F0502020204030204" pitchFamily="34" charset="0"/>
              </a:rPr>
              <a:t>Continuous Integration Practices</a:t>
            </a:r>
            <a:endParaRPr lang="en-US"/>
          </a:p>
        </p:txBody>
      </p:sp>
      <p:sp>
        <p:nvSpPr>
          <p:cNvPr id="18" name="Rectangle 17">
            <a:extLst>
              <a:ext uri="{FF2B5EF4-FFF2-40B4-BE49-F238E27FC236}">
                <a16:creationId xmlns:a16="http://schemas.microsoft.com/office/drawing/2014/main" id="{9DF067A6-CBCF-4EC4-8B80-AB4F42922873}"/>
              </a:ext>
            </a:extLst>
          </p:cNvPr>
          <p:cNvSpPr/>
          <p:nvPr/>
        </p:nvSpPr>
        <p:spPr bwMode="auto">
          <a:xfrm>
            <a:off x="1612110" y="3715125"/>
            <a:ext cx="2584533"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652" fontAlgn="base">
              <a:lnSpc>
                <a:spcPct val="90000"/>
              </a:lnSpc>
              <a:spcBef>
                <a:spcPct val="0"/>
              </a:spcBef>
              <a:spcAft>
                <a:spcPct val="0"/>
              </a:spcAft>
              <a:defRPr/>
            </a:pPr>
            <a:r>
              <a:rPr lang="en-US" sz="1765" b="1" kern="0">
                <a:solidFill>
                  <a:srgbClr val="5B9BD5"/>
                </a:solidFill>
                <a:latin typeface="Segoe UI"/>
                <a:cs typeface="Segoe UI"/>
              </a:rPr>
              <a:t>Branch Policies</a:t>
            </a:r>
          </a:p>
        </p:txBody>
      </p:sp>
      <p:sp>
        <p:nvSpPr>
          <p:cNvPr id="27" name="Rectangle 26">
            <a:extLst>
              <a:ext uri="{FF2B5EF4-FFF2-40B4-BE49-F238E27FC236}">
                <a16:creationId xmlns:a16="http://schemas.microsoft.com/office/drawing/2014/main" id="{0D21D132-79CA-4DEC-B1FC-6F0C32FA2AAC}"/>
              </a:ext>
            </a:extLst>
          </p:cNvPr>
          <p:cNvSpPr/>
          <p:nvPr/>
        </p:nvSpPr>
        <p:spPr bwMode="auto">
          <a:xfrm>
            <a:off x="1590924" y="2796648"/>
            <a:ext cx="2564610"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652" fontAlgn="base">
              <a:lnSpc>
                <a:spcPct val="90000"/>
              </a:lnSpc>
              <a:spcBef>
                <a:spcPct val="0"/>
              </a:spcBef>
              <a:spcAft>
                <a:spcPct val="0"/>
              </a:spcAft>
              <a:defRPr/>
            </a:pPr>
            <a:r>
              <a:rPr lang="en-US" b="1" kern="0">
                <a:solidFill>
                  <a:srgbClr val="5B9BD5"/>
                </a:solidFill>
                <a:latin typeface="Segoe UI" panose="020B0502040204020203" pitchFamily="34" charset="0"/>
                <a:cs typeface="Segoe UI" panose="020B0502040204020203" pitchFamily="34" charset="0"/>
              </a:rPr>
              <a:t>Trunk Based Branching</a:t>
            </a:r>
          </a:p>
        </p:txBody>
      </p:sp>
      <p:sp>
        <p:nvSpPr>
          <p:cNvPr id="28" name="Rectangle 27">
            <a:extLst>
              <a:ext uri="{FF2B5EF4-FFF2-40B4-BE49-F238E27FC236}">
                <a16:creationId xmlns:a16="http://schemas.microsoft.com/office/drawing/2014/main" id="{41C53E7C-FF59-4124-8B8C-3FEBFFF34A45}"/>
              </a:ext>
            </a:extLst>
          </p:cNvPr>
          <p:cNvSpPr/>
          <p:nvPr/>
        </p:nvSpPr>
        <p:spPr bwMode="auto">
          <a:xfrm>
            <a:off x="1589151" y="1828289"/>
            <a:ext cx="2719916"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652" fontAlgn="base">
              <a:lnSpc>
                <a:spcPct val="90000"/>
              </a:lnSpc>
              <a:spcBef>
                <a:spcPct val="0"/>
              </a:spcBef>
              <a:spcAft>
                <a:spcPct val="0"/>
              </a:spcAft>
              <a:defRPr/>
            </a:pPr>
            <a:r>
              <a:rPr lang="en-US" b="1" kern="0">
                <a:solidFill>
                  <a:srgbClr val="5B9BD5"/>
                </a:solidFill>
                <a:latin typeface="Segoe UI"/>
                <a:cs typeface="Segoe UI" pitchFamily="34" charset="0"/>
              </a:rPr>
              <a:t>Multi-Repo</a:t>
            </a:r>
          </a:p>
        </p:txBody>
      </p:sp>
      <p:sp>
        <p:nvSpPr>
          <p:cNvPr id="34" name="Rectangle 33">
            <a:extLst>
              <a:ext uri="{FF2B5EF4-FFF2-40B4-BE49-F238E27FC236}">
                <a16:creationId xmlns:a16="http://schemas.microsoft.com/office/drawing/2014/main" id="{F5F52294-B8E7-45C2-BD0A-0E3A4322F2D1}"/>
              </a:ext>
            </a:extLst>
          </p:cNvPr>
          <p:cNvSpPr/>
          <p:nvPr/>
        </p:nvSpPr>
        <p:spPr bwMode="auto">
          <a:xfrm>
            <a:off x="-24569" y="1301496"/>
            <a:ext cx="990201" cy="5556019"/>
          </a:xfrm>
          <a:custGeom>
            <a:avLst/>
            <a:gdLst>
              <a:gd name="connsiteX0" fmla="*/ 0 w 1885950"/>
              <a:gd name="connsiteY0" fmla="*/ 0 h 4832350"/>
              <a:gd name="connsiteX1" fmla="*/ 1885950 w 1885950"/>
              <a:gd name="connsiteY1" fmla="*/ 0 h 4832350"/>
              <a:gd name="connsiteX2" fmla="*/ 1885950 w 1885950"/>
              <a:gd name="connsiteY2" fmla="*/ 4832350 h 4832350"/>
              <a:gd name="connsiteX3" fmla="*/ 0 w 1885950"/>
              <a:gd name="connsiteY3" fmla="*/ 4832350 h 4832350"/>
              <a:gd name="connsiteX4" fmla="*/ 0 w 1885950"/>
              <a:gd name="connsiteY4" fmla="*/ 0 h 4832350"/>
              <a:gd name="connsiteX0" fmla="*/ 0 w 1885950"/>
              <a:gd name="connsiteY0" fmla="*/ 4832350 h 4923790"/>
              <a:gd name="connsiteX1" fmla="*/ 0 w 1885950"/>
              <a:gd name="connsiteY1" fmla="*/ 0 h 4923790"/>
              <a:gd name="connsiteX2" fmla="*/ 1885950 w 1885950"/>
              <a:gd name="connsiteY2" fmla="*/ 0 h 4923790"/>
              <a:gd name="connsiteX3" fmla="*/ 1885950 w 1885950"/>
              <a:gd name="connsiteY3" fmla="*/ 4832350 h 4923790"/>
              <a:gd name="connsiteX4" fmla="*/ 91440 w 1885950"/>
              <a:gd name="connsiteY4" fmla="*/ 4923790 h 4923790"/>
              <a:gd name="connsiteX0" fmla="*/ 0 w 1885950"/>
              <a:gd name="connsiteY0" fmla="*/ 4832350 h 4832350"/>
              <a:gd name="connsiteX1" fmla="*/ 0 w 1885950"/>
              <a:gd name="connsiteY1" fmla="*/ 0 h 4832350"/>
              <a:gd name="connsiteX2" fmla="*/ 1885950 w 1885950"/>
              <a:gd name="connsiteY2" fmla="*/ 0 h 4832350"/>
              <a:gd name="connsiteX3" fmla="*/ 1885950 w 1885950"/>
              <a:gd name="connsiteY3" fmla="*/ 4832350 h 4832350"/>
              <a:gd name="connsiteX0" fmla="*/ 0 w 1885950"/>
              <a:gd name="connsiteY0" fmla="*/ 0 h 4832350"/>
              <a:gd name="connsiteX1" fmla="*/ 1885950 w 1885950"/>
              <a:gd name="connsiteY1" fmla="*/ 0 h 4832350"/>
              <a:gd name="connsiteX2" fmla="*/ 1885950 w 1885950"/>
              <a:gd name="connsiteY2" fmla="*/ 4832350 h 4832350"/>
            </a:gdLst>
            <a:ahLst/>
            <a:cxnLst>
              <a:cxn ang="0">
                <a:pos x="connsiteX0" y="connsiteY0"/>
              </a:cxn>
              <a:cxn ang="0">
                <a:pos x="connsiteX1" y="connsiteY1"/>
              </a:cxn>
              <a:cxn ang="0">
                <a:pos x="connsiteX2" y="connsiteY2"/>
              </a:cxn>
            </a:cxnLst>
            <a:rect l="l" t="t" r="r" b="b"/>
            <a:pathLst>
              <a:path w="1885950" h="4832350">
                <a:moveTo>
                  <a:pt x="0" y="0"/>
                </a:moveTo>
                <a:lnTo>
                  <a:pt x="1885950" y="0"/>
                </a:lnTo>
                <a:lnTo>
                  <a:pt x="1885950" y="4832350"/>
                </a:lnTo>
              </a:path>
            </a:pathLst>
          </a:cu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36D820F-8477-456A-A1C9-7BFF7DF1B688}"/>
              </a:ext>
            </a:extLst>
          </p:cNvPr>
          <p:cNvGrpSpPr/>
          <p:nvPr/>
        </p:nvGrpSpPr>
        <p:grpSpPr>
          <a:xfrm>
            <a:off x="10782570" y="2646269"/>
            <a:ext cx="761694" cy="761694"/>
            <a:chOff x="580873" y="2162505"/>
            <a:chExt cx="761802" cy="761802"/>
          </a:xfrm>
        </p:grpSpPr>
        <p:sp>
          <p:nvSpPr>
            <p:cNvPr id="31" name="Oval 30">
              <a:extLst>
                <a:ext uri="{FF2B5EF4-FFF2-40B4-BE49-F238E27FC236}">
                  <a16:creationId xmlns:a16="http://schemas.microsoft.com/office/drawing/2014/main" id="{84AF3FA6-00E8-48D8-BA57-608F825A7970}"/>
                </a:ext>
              </a:extLst>
            </p:cNvPr>
            <p:cNvSpPr/>
            <p:nvPr/>
          </p:nvSpPr>
          <p:spPr bwMode="auto">
            <a:xfrm>
              <a:off x="580873" y="2162505"/>
              <a:ext cx="761802" cy="76180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spcBef>
                  <a:spcPct val="0"/>
                </a:spcBef>
                <a:spcAft>
                  <a:spcPct val="0"/>
                </a:spcAft>
                <a:defRPr/>
              </a:pPr>
              <a:endParaRPr lang="en-US" sz="1999" err="1">
                <a:gradFill>
                  <a:gsLst>
                    <a:gs pos="0">
                      <a:srgbClr val="FFFFFF"/>
                    </a:gs>
                    <a:gs pos="100000">
                      <a:srgbClr val="FFFFFF"/>
                    </a:gs>
                  </a:gsLst>
                  <a:lin ang="5400000" scaled="0"/>
                </a:gradFill>
                <a:latin typeface="Segoe UI"/>
                <a:cs typeface="Segoe UI" pitchFamily="34" charset="0"/>
              </a:endParaRPr>
            </a:p>
          </p:txBody>
        </p:sp>
        <p:sp>
          <p:nvSpPr>
            <p:cNvPr id="38" name="target_2" title="Icon of a target with an arrow hitting the bullseye">
              <a:extLst>
                <a:ext uri="{FF2B5EF4-FFF2-40B4-BE49-F238E27FC236}">
                  <a16:creationId xmlns:a16="http://schemas.microsoft.com/office/drawing/2014/main" id="{42C0E7F4-547C-4ADF-ADD4-AD0AFC2F1DDE}"/>
                </a:ext>
              </a:extLst>
            </p:cNvPr>
            <p:cNvSpPr>
              <a:spLocks noChangeAspect="1" noEditPoints="1"/>
            </p:cNvSpPr>
            <p:nvPr/>
          </p:nvSpPr>
          <p:spPr bwMode="auto">
            <a:xfrm>
              <a:off x="761980" y="2344409"/>
              <a:ext cx="399588" cy="39799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pPr defTabSz="895945">
                <a:defRPr/>
              </a:pPr>
              <a:endParaRPr lang="en-US" sz="1764" kern="0">
                <a:gradFill>
                  <a:gsLst>
                    <a:gs pos="0">
                      <a:srgbClr val="505050"/>
                    </a:gs>
                    <a:gs pos="100000">
                      <a:srgbClr val="505050"/>
                    </a:gs>
                  </a:gsLst>
                </a:gradFill>
                <a:latin typeface="Segoe UI Semilight"/>
              </a:endParaRPr>
            </a:p>
          </p:txBody>
        </p:sp>
      </p:grpSp>
      <p:grpSp>
        <p:nvGrpSpPr>
          <p:cNvPr id="8" name="Group 7">
            <a:extLst>
              <a:ext uri="{FF2B5EF4-FFF2-40B4-BE49-F238E27FC236}">
                <a16:creationId xmlns:a16="http://schemas.microsoft.com/office/drawing/2014/main" id="{A40ED7F7-63CD-4E12-AA87-5970E7A20F45}"/>
              </a:ext>
            </a:extLst>
          </p:cNvPr>
          <p:cNvGrpSpPr/>
          <p:nvPr/>
        </p:nvGrpSpPr>
        <p:grpSpPr>
          <a:xfrm>
            <a:off x="10796111" y="1733249"/>
            <a:ext cx="761694" cy="761694"/>
            <a:chOff x="580873" y="3293410"/>
            <a:chExt cx="761802" cy="761802"/>
          </a:xfrm>
        </p:grpSpPr>
        <p:sp>
          <p:nvSpPr>
            <p:cNvPr id="35" name="Oval 34">
              <a:extLst>
                <a:ext uri="{FF2B5EF4-FFF2-40B4-BE49-F238E27FC236}">
                  <a16:creationId xmlns:a16="http://schemas.microsoft.com/office/drawing/2014/main" id="{DFE530B2-A864-4D20-94C2-F94CCBE98486}"/>
                </a:ext>
              </a:extLst>
            </p:cNvPr>
            <p:cNvSpPr/>
            <p:nvPr/>
          </p:nvSpPr>
          <p:spPr bwMode="auto">
            <a:xfrm>
              <a:off x="580873" y="3293410"/>
              <a:ext cx="761802" cy="76180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spcBef>
                  <a:spcPct val="0"/>
                </a:spcBef>
                <a:spcAft>
                  <a:spcPct val="0"/>
                </a:spcAft>
                <a:defRPr/>
              </a:pPr>
              <a:endParaRPr lang="en-US" sz="1999" err="1">
                <a:gradFill>
                  <a:gsLst>
                    <a:gs pos="0">
                      <a:srgbClr val="FFFFFF"/>
                    </a:gs>
                    <a:gs pos="100000">
                      <a:srgbClr val="FFFFFF"/>
                    </a:gs>
                  </a:gsLst>
                  <a:lin ang="5400000" scaled="0"/>
                </a:gradFill>
                <a:latin typeface="Segoe UI"/>
                <a:cs typeface="Segoe UI" pitchFamily="34" charset="0"/>
              </a:endParaRPr>
            </a:p>
          </p:txBody>
        </p:sp>
        <p:sp>
          <p:nvSpPr>
            <p:cNvPr id="39" name="people_12" title="Icon of three people">
              <a:extLst>
                <a:ext uri="{FF2B5EF4-FFF2-40B4-BE49-F238E27FC236}">
                  <a16:creationId xmlns:a16="http://schemas.microsoft.com/office/drawing/2014/main" id="{C9D6A2AF-8969-4637-BC16-DA0F26054CA7}"/>
                </a:ext>
              </a:extLst>
            </p:cNvPr>
            <p:cNvSpPr>
              <a:spLocks noChangeAspect="1" noEditPoints="1"/>
            </p:cNvSpPr>
            <p:nvPr/>
          </p:nvSpPr>
          <p:spPr bwMode="auto">
            <a:xfrm>
              <a:off x="778962" y="3518342"/>
              <a:ext cx="365623" cy="31194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pPr defTabSz="895945">
                <a:defRPr/>
              </a:pPr>
              <a:endParaRPr lang="en-US" sz="1764" kern="0">
                <a:solidFill>
                  <a:srgbClr val="353535"/>
                </a:solidFill>
                <a:latin typeface="Segoe UI Semilight"/>
              </a:endParaRPr>
            </a:p>
          </p:txBody>
        </p:sp>
      </p:grpSp>
      <p:grpSp>
        <p:nvGrpSpPr>
          <p:cNvPr id="5" name="Group 4">
            <a:extLst>
              <a:ext uri="{FF2B5EF4-FFF2-40B4-BE49-F238E27FC236}">
                <a16:creationId xmlns:a16="http://schemas.microsoft.com/office/drawing/2014/main" id="{9C9D1F86-B1DE-47D7-AC4E-C1918B4218DA}"/>
              </a:ext>
            </a:extLst>
          </p:cNvPr>
          <p:cNvGrpSpPr/>
          <p:nvPr/>
        </p:nvGrpSpPr>
        <p:grpSpPr>
          <a:xfrm>
            <a:off x="10838080" y="3599083"/>
            <a:ext cx="761694" cy="761694"/>
            <a:chOff x="580873" y="4455487"/>
            <a:chExt cx="761802" cy="761802"/>
          </a:xfrm>
        </p:grpSpPr>
        <p:sp>
          <p:nvSpPr>
            <p:cNvPr id="36" name="Oval 35">
              <a:extLst>
                <a:ext uri="{FF2B5EF4-FFF2-40B4-BE49-F238E27FC236}">
                  <a16:creationId xmlns:a16="http://schemas.microsoft.com/office/drawing/2014/main" id="{2C2D2D25-194E-411E-B787-BB4587DDE5DF}"/>
                </a:ext>
              </a:extLst>
            </p:cNvPr>
            <p:cNvSpPr/>
            <p:nvPr/>
          </p:nvSpPr>
          <p:spPr bwMode="auto">
            <a:xfrm>
              <a:off x="580873" y="4455487"/>
              <a:ext cx="761802" cy="761802"/>
            </a:xfrm>
            <a:prstGeom prst="ellipse">
              <a:avLst/>
            </a:prstGeom>
            <a:solidFill>
              <a:srgbClr val="0078D7"/>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spcBef>
                  <a:spcPct val="0"/>
                </a:spcBef>
                <a:spcAft>
                  <a:spcPct val="0"/>
                </a:spcAft>
                <a:defRPr/>
              </a:pPr>
              <a:endParaRPr lang="en-US" sz="1999" err="1">
                <a:gradFill>
                  <a:gsLst>
                    <a:gs pos="0">
                      <a:srgbClr val="FFFFFF"/>
                    </a:gs>
                    <a:gs pos="100000">
                      <a:srgbClr val="FFFFFF"/>
                    </a:gs>
                  </a:gsLst>
                  <a:lin ang="5400000" scaled="0"/>
                </a:gradFill>
                <a:latin typeface="Segoe UI"/>
                <a:cs typeface="Segoe UI" pitchFamily="34" charset="0"/>
              </a:endParaRPr>
            </a:p>
          </p:txBody>
        </p:sp>
        <p:sp>
          <p:nvSpPr>
            <p:cNvPr id="19" name="Website" title="Icon of multiple app windows">
              <a:extLst>
                <a:ext uri="{FF2B5EF4-FFF2-40B4-BE49-F238E27FC236}">
                  <a16:creationId xmlns:a16="http://schemas.microsoft.com/office/drawing/2014/main" id="{EB61BC38-75E4-49B3-886B-09BA5256CAD5}"/>
                </a:ext>
              </a:extLst>
            </p:cNvPr>
            <p:cNvSpPr>
              <a:spLocks noChangeAspect="1" noEditPoints="1"/>
            </p:cNvSpPr>
            <p:nvPr/>
          </p:nvSpPr>
          <p:spPr bwMode="auto">
            <a:xfrm>
              <a:off x="788555" y="4684609"/>
              <a:ext cx="346439" cy="303557"/>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6" tIns="44803" rIns="89606" bIns="44803" numCol="1" anchor="t" anchorCtr="0" compatLnSpc="1">
              <a:prstTxWarp prst="textNoShape">
                <a:avLst/>
              </a:prstTxWarp>
            </a:bodyPr>
            <a:lstStyle/>
            <a:p>
              <a:pPr defTabSz="895945">
                <a:defRPr/>
              </a:pPr>
              <a:endParaRPr lang="en-US" sz="1764" kern="0">
                <a:solidFill>
                  <a:srgbClr val="353535"/>
                </a:solidFill>
                <a:latin typeface="Segoe UI Semilight"/>
              </a:endParaRPr>
            </a:p>
          </p:txBody>
        </p:sp>
      </p:grpSp>
      <p:pic>
        <p:nvPicPr>
          <p:cNvPr id="33" name="Picture 32">
            <a:extLst>
              <a:ext uri="{FF2B5EF4-FFF2-40B4-BE49-F238E27FC236}">
                <a16:creationId xmlns:a16="http://schemas.microsoft.com/office/drawing/2014/main" id="{D600A96F-CF0F-45E4-940F-1C3E908349D2}"/>
              </a:ext>
            </a:extLst>
          </p:cNvPr>
          <p:cNvPicPr>
            <a:picLocks noChangeAspect="1"/>
          </p:cNvPicPr>
          <p:nvPr/>
        </p:nvPicPr>
        <p:blipFill>
          <a:blip r:embed="rId3"/>
          <a:stretch>
            <a:fillRect/>
          </a:stretch>
        </p:blipFill>
        <p:spPr>
          <a:xfrm>
            <a:off x="445064" y="3429533"/>
            <a:ext cx="1099152" cy="1099152"/>
          </a:xfrm>
          <a:prstGeom prst="rect">
            <a:avLst/>
          </a:prstGeom>
        </p:spPr>
      </p:pic>
      <p:sp>
        <p:nvSpPr>
          <p:cNvPr id="37" name="Rectangle 36">
            <a:extLst>
              <a:ext uri="{FF2B5EF4-FFF2-40B4-BE49-F238E27FC236}">
                <a16:creationId xmlns:a16="http://schemas.microsoft.com/office/drawing/2014/main" id="{88EFF99A-D595-4C0D-BFC6-E81DD876B1B1}"/>
              </a:ext>
            </a:extLst>
          </p:cNvPr>
          <p:cNvSpPr/>
          <p:nvPr/>
        </p:nvSpPr>
        <p:spPr bwMode="auto">
          <a:xfrm>
            <a:off x="1612111" y="4674123"/>
            <a:ext cx="2564611"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652" fontAlgn="base">
              <a:lnSpc>
                <a:spcPct val="90000"/>
              </a:lnSpc>
              <a:spcBef>
                <a:spcPct val="0"/>
              </a:spcBef>
              <a:spcAft>
                <a:spcPct val="0"/>
              </a:spcAft>
              <a:defRPr/>
            </a:pPr>
            <a:r>
              <a:rPr lang="en-US" sz="1765" b="1" kern="0">
                <a:solidFill>
                  <a:srgbClr val="5B9BD5"/>
                </a:solidFill>
                <a:latin typeface="Segoe UI"/>
                <a:cs typeface="Segoe UI"/>
              </a:rPr>
              <a:t>Parallel Builds</a:t>
            </a:r>
          </a:p>
        </p:txBody>
      </p:sp>
      <p:pic>
        <p:nvPicPr>
          <p:cNvPr id="12" name="Picture 11">
            <a:extLst>
              <a:ext uri="{FF2B5EF4-FFF2-40B4-BE49-F238E27FC236}">
                <a16:creationId xmlns:a16="http://schemas.microsoft.com/office/drawing/2014/main" id="{478F2C43-8FBC-40D2-818D-BB08FBCB699C}"/>
              </a:ext>
            </a:extLst>
          </p:cNvPr>
          <p:cNvPicPr>
            <a:picLocks noChangeAspect="1"/>
          </p:cNvPicPr>
          <p:nvPr/>
        </p:nvPicPr>
        <p:blipFill>
          <a:blip r:embed="rId4"/>
          <a:stretch>
            <a:fillRect/>
          </a:stretch>
        </p:blipFill>
        <p:spPr>
          <a:xfrm>
            <a:off x="10680073" y="4379890"/>
            <a:ext cx="1085028" cy="1085028"/>
          </a:xfrm>
          <a:prstGeom prst="rect">
            <a:avLst/>
          </a:prstGeom>
        </p:spPr>
      </p:pic>
      <p:sp>
        <p:nvSpPr>
          <p:cNvPr id="42" name="Rectangle 41">
            <a:extLst>
              <a:ext uri="{FF2B5EF4-FFF2-40B4-BE49-F238E27FC236}">
                <a16:creationId xmlns:a16="http://schemas.microsoft.com/office/drawing/2014/main" id="{BB7AA321-27E4-4FDC-B311-A73E413A6BC3}"/>
              </a:ext>
            </a:extLst>
          </p:cNvPr>
          <p:cNvSpPr/>
          <p:nvPr/>
        </p:nvSpPr>
        <p:spPr bwMode="auto">
          <a:xfrm>
            <a:off x="7368877" y="1853519"/>
            <a:ext cx="3185579"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14225">
              <a:lnSpc>
                <a:spcPct val="80000"/>
              </a:lnSpc>
              <a:defRPr/>
            </a:pPr>
            <a:r>
              <a:rPr lang="en-US" b="1" kern="0">
                <a:solidFill>
                  <a:srgbClr val="5B9BD5"/>
                </a:solidFill>
                <a:latin typeface="Segoe UI"/>
                <a:cs typeface="Segoe UI" pitchFamily="34" charset="0"/>
              </a:rPr>
              <a:t>Culture &amp; Collaboration</a:t>
            </a:r>
          </a:p>
        </p:txBody>
      </p:sp>
      <p:sp>
        <p:nvSpPr>
          <p:cNvPr id="43" name="Rectangle 42">
            <a:extLst>
              <a:ext uri="{FF2B5EF4-FFF2-40B4-BE49-F238E27FC236}">
                <a16:creationId xmlns:a16="http://schemas.microsoft.com/office/drawing/2014/main" id="{BA40BAF7-2967-4CEE-9724-110DA2BF66F5}"/>
              </a:ext>
            </a:extLst>
          </p:cNvPr>
          <p:cNvSpPr/>
          <p:nvPr/>
        </p:nvSpPr>
        <p:spPr bwMode="auto">
          <a:xfrm>
            <a:off x="7368877" y="2785257"/>
            <a:ext cx="3185579"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13652" fontAlgn="base">
              <a:lnSpc>
                <a:spcPct val="90000"/>
              </a:lnSpc>
              <a:spcBef>
                <a:spcPct val="0"/>
              </a:spcBef>
              <a:spcAft>
                <a:spcPct val="0"/>
              </a:spcAft>
              <a:defRPr/>
            </a:pPr>
            <a:r>
              <a:rPr lang="en-US" b="1" kern="0">
                <a:solidFill>
                  <a:srgbClr val="5B9BD5"/>
                </a:solidFill>
                <a:latin typeface="Segoe UI"/>
                <a:cs typeface="Segoe UI" pitchFamily="34" charset="0"/>
              </a:rPr>
              <a:t>Unit Testing</a:t>
            </a:r>
            <a:endParaRPr lang="en-US" b="1" kern="0">
              <a:gradFill>
                <a:gsLst>
                  <a:gs pos="0">
                    <a:srgbClr val="0078D4"/>
                  </a:gs>
                  <a:gs pos="100000">
                    <a:srgbClr val="0078D4"/>
                  </a:gs>
                </a:gsLst>
                <a:lin ang="5400000" scaled="1"/>
              </a:gradFill>
              <a:latin typeface="Segoe UI"/>
              <a:cs typeface="Segoe UI" pitchFamily="34" charset="0"/>
            </a:endParaRPr>
          </a:p>
        </p:txBody>
      </p:sp>
      <p:sp>
        <p:nvSpPr>
          <p:cNvPr id="44" name="Rectangle 43">
            <a:extLst>
              <a:ext uri="{FF2B5EF4-FFF2-40B4-BE49-F238E27FC236}">
                <a16:creationId xmlns:a16="http://schemas.microsoft.com/office/drawing/2014/main" id="{74E21437-0767-44D8-970C-7762D80B448E}"/>
              </a:ext>
            </a:extLst>
          </p:cNvPr>
          <p:cNvSpPr/>
          <p:nvPr/>
        </p:nvSpPr>
        <p:spPr bwMode="auto">
          <a:xfrm>
            <a:off x="7368877" y="3728183"/>
            <a:ext cx="3185578"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14367">
              <a:lnSpc>
                <a:spcPct val="80000"/>
              </a:lnSpc>
              <a:defRPr/>
            </a:pPr>
            <a:r>
              <a:rPr lang="en-US" b="1" kern="0">
                <a:solidFill>
                  <a:srgbClr val="5B9BD5"/>
                </a:solidFill>
                <a:latin typeface="Segoe UI"/>
                <a:cs typeface="Segoe UI" pitchFamily="34" charset="0"/>
              </a:rPr>
              <a:t>Pull Requests</a:t>
            </a:r>
            <a:endParaRPr lang="en-US" b="1" kern="0">
              <a:solidFill>
                <a:srgbClr val="3A3A3A"/>
              </a:solidFill>
              <a:latin typeface="Segoe UI"/>
            </a:endParaRPr>
          </a:p>
        </p:txBody>
      </p:sp>
      <p:sp>
        <p:nvSpPr>
          <p:cNvPr id="46" name="Rectangle 45">
            <a:extLst>
              <a:ext uri="{FF2B5EF4-FFF2-40B4-BE49-F238E27FC236}">
                <a16:creationId xmlns:a16="http://schemas.microsoft.com/office/drawing/2014/main" id="{266FD864-9D74-4CB3-9AF7-F12447FD1FBC}"/>
              </a:ext>
            </a:extLst>
          </p:cNvPr>
          <p:cNvSpPr/>
          <p:nvPr/>
        </p:nvSpPr>
        <p:spPr bwMode="auto">
          <a:xfrm>
            <a:off x="7368877" y="4674123"/>
            <a:ext cx="3185577"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13652" fontAlgn="base">
              <a:lnSpc>
                <a:spcPct val="90000"/>
              </a:lnSpc>
              <a:spcBef>
                <a:spcPct val="0"/>
              </a:spcBef>
              <a:spcAft>
                <a:spcPct val="0"/>
              </a:spcAft>
              <a:defRPr/>
            </a:pPr>
            <a:r>
              <a:rPr lang="en-US" b="1" kern="0">
                <a:solidFill>
                  <a:srgbClr val="5B9BD5"/>
                </a:solidFill>
                <a:latin typeface="Segoe UI"/>
                <a:cs typeface="Segoe UI" pitchFamily="34" charset="0"/>
              </a:rPr>
              <a:t>Security Scanning</a:t>
            </a:r>
            <a:endParaRPr lang="en-US" b="1" kern="0">
              <a:gradFill>
                <a:gsLst>
                  <a:gs pos="0">
                    <a:srgbClr val="0078D4"/>
                  </a:gs>
                  <a:gs pos="100000">
                    <a:srgbClr val="0078D4"/>
                  </a:gs>
                </a:gsLst>
                <a:lin ang="5400000" scaled="1"/>
              </a:gradFill>
              <a:latin typeface="Segoe UI"/>
              <a:cs typeface="Segoe UI" pitchFamily="34" charset="0"/>
            </a:endParaRPr>
          </a:p>
        </p:txBody>
      </p:sp>
      <p:pic>
        <p:nvPicPr>
          <p:cNvPr id="48" name="Picture 47">
            <a:extLst>
              <a:ext uri="{FF2B5EF4-FFF2-40B4-BE49-F238E27FC236}">
                <a16:creationId xmlns:a16="http://schemas.microsoft.com/office/drawing/2014/main" id="{2F0A12A2-E838-447E-987A-06DDFD6023F8}"/>
              </a:ext>
            </a:extLst>
          </p:cNvPr>
          <p:cNvPicPr>
            <a:picLocks noChangeAspect="1"/>
          </p:cNvPicPr>
          <p:nvPr/>
        </p:nvPicPr>
        <p:blipFill>
          <a:blip r:embed="rId5"/>
          <a:stretch>
            <a:fillRect/>
          </a:stretch>
        </p:blipFill>
        <p:spPr>
          <a:xfrm>
            <a:off x="7665" y="5348249"/>
            <a:ext cx="12434711" cy="1645771"/>
          </a:xfrm>
          <a:prstGeom prst="rect">
            <a:avLst/>
          </a:prstGeom>
        </p:spPr>
      </p:pic>
      <p:sp>
        <p:nvSpPr>
          <p:cNvPr id="58" name="Freeform 20">
            <a:extLst>
              <a:ext uri="{FF2B5EF4-FFF2-40B4-BE49-F238E27FC236}">
                <a16:creationId xmlns:a16="http://schemas.microsoft.com/office/drawing/2014/main" id="{30B333D4-859E-4FAE-8847-3FAF1DBB426B}"/>
              </a:ext>
            </a:extLst>
          </p:cNvPr>
          <p:cNvSpPr>
            <a:spLocks/>
          </p:cNvSpPr>
          <p:nvPr/>
        </p:nvSpPr>
        <p:spPr bwMode="auto">
          <a:xfrm>
            <a:off x="6119615" y="2479104"/>
            <a:ext cx="185088" cy="230365"/>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3154" eaLnBrk="0" fontAlgn="base" hangingPunct="0">
              <a:spcBef>
                <a:spcPct val="0"/>
              </a:spcBef>
              <a:spcAft>
                <a:spcPct val="0"/>
              </a:spcAft>
              <a:defRPr/>
            </a:pPr>
            <a:endParaRPr lang="en-US" sz="1800" kern="0">
              <a:solidFill>
                <a:prstClr val="black">
                  <a:lumMod val="50000"/>
                  <a:lumOff val="50000"/>
                </a:prstClr>
              </a:solidFill>
              <a:latin typeface="Calibri" panose="020F0502020204030204"/>
              <a:ea typeface="MS PGothic" panose="020B0600070205080204" pitchFamily="34" charset="-128"/>
            </a:endParaRPr>
          </a:p>
        </p:txBody>
      </p:sp>
      <p:grpSp>
        <p:nvGrpSpPr>
          <p:cNvPr id="11" name="Group 10">
            <a:extLst>
              <a:ext uri="{FF2B5EF4-FFF2-40B4-BE49-F238E27FC236}">
                <a16:creationId xmlns:a16="http://schemas.microsoft.com/office/drawing/2014/main" id="{48A623F4-0DFE-4811-919C-5304945FCE89}"/>
              </a:ext>
            </a:extLst>
          </p:cNvPr>
          <p:cNvGrpSpPr/>
          <p:nvPr/>
        </p:nvGrpSpPr>
        <p:grpSpPr>
          <a:xfrm>
            <a:off x="4205730" y="1619366"/>
            <a:ext cx="3595498" cy="3493952"/>
            <a:chOff x="4262210" y="1681776"/>
            <a:chExt cx="3596008" cy="3494448"/>
          </a:xfrm>
        </p:grpSpPr>
        <p:sp>
          <p:nvSpPr>
            <p:cNvPr id="55" name="Business Trans large">
              <a:extLst>
                <a:ext uri="{FF2B5EF4-FFF2-40B4-BE49-F238E27FC236}">
                  <a16:creationId xmlns:a16="http://schemas.microsoft.com/office/drawing/2014/main" id="{8D16BFF0-BA65-412B-94C9-D67AA44A0D80}"/>
                </a:ext>
              </a:extLst>
            </p:cNvPr>
            <p:cNvSpPr txBox="1"/>
            <p:nvPr/>
          </p:nvSpPr>
          <p:spPr>
            <a:xfrm>
              <a:off x="5250236" y="2858182"/>
              <a:ext cx="1691528" cy="1141634"/>
            </a:xfrm>
            <a:prstGeom prst="rect">
              <a:avLst/>
            </a:prstGeom>
            <a:noFill/>
            <a:ln w="25400">
              <a:noFill/>
              <a:miter lim="800000"/>
            </a:ln>
          </p:spPr>
          <p:txBody>
            <a:bodyPr wrap="square" lIns="0" tIns="0" rIns="0" bIns="0" rtlCol="0" anchor="ctr">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913841">
                <a:lnSpc>
                  <a:spcPct val="90000"/>
                </a:lnSpc>
                <a:spcBef>
                  <a:spcPts val="784"/>
                </a:spcBef>
                <a:defRPr/>
              </a:pPr>
              <a:r>
                <a:rPr lang="en-US" sz="1600" b="1" spc="10">
                  <a:ln w="3175">
                    <a:noFill/>
                  </a:ln>
                  <a:solidFill>
                    <a:srgbClr val="44546A"/>
                  </a:solidFill>
                  <a:latin typeface="Calibri" panose="020F0502020204030204"/>
                  <a:cs typeface="Segoe UI Semilight" panose="020B0402040204020203" pitchFamily="34" charset="0"/>
                </a:rPr>
                <a:t>Continuous</a:t>
              </a:r>
              <a:br>
                <a:rPr lang="en-US" sz="1600" b="1" spc="10">
                  <a:ln w="3175">
                    <a:noFill/>
                  </a:ln>
                  <a:solidFill>
                    <a:srgbClr val="44546A"/>
                  </a:solidFill>
                  <a:latin typeface="Calibri" panose="020F0502020204030204"/>
                  <a:cs typeface="Segoe UI Semilight" panose="020B0402040204020203" pitchFamily="34" charset="0"/>
                </a:rPr>
              </a:br>
              <a:r>
                <a:rPr lang="en-US" sz="1600" b="1" spc="10">
                  <a:ln w="3175">
                    <a:noFill/>
                  </a:ln>
                  <a:solidFill>
                    <a:srgbClr val="44546A"/>
                  </a:solidFill>
                  <a:latin typeface="Calibri" panose="020F0502020204030204"/>
                  <a:cs typeface="Segoe UI Semilight" panose="020B0402040204020203" pitchFamily="34" charset="0"/>
                </a:rPr>
                <a:t>Integration</a:t>
              </a:r>
            </a:p>
          </p:txBody>
        </p:sp>
        <p:grpSp>
          <p:nvGrpSpPr>
            <p:cNvPr id="7" name="Group 6">
              <a:extLst>
                <a:ext uri="{FF2B5EF4-FFF2-40B4-BE49-F238E27FC236}">
                  <a16:creationId xmlns:a16="http://schemas.microsoft.com/office/drawing/2014/main" id="{BF130EA0-B44D-419A-B530-04D9644B7EDB}"/>
                </a:ext>
              </a:extLst>
            </p:cNvPr>
            <p:cNvGrpSpPr/>
            <p:nvPr/>
          </p:nvGrpSpPr>
          <p:grpSpPr>
            <a:xfrm>
              <a:off x="4262210" y="1681776"/>
              <a:ext cx="3596008" cy="3494448"/>
              <a:chOff x="4262210" y="1681776"/>
              <a:chExt cx="3596008" cy="3494448"/>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6097256" y="2669686"/>
                <a:ext cx="815798" cy="1568833"/>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3154" eaLnBrk="0" fontAlgn="base" hangingPunct="0">
                  <a:spcBef>
                    <a:spcPct val="0"/>
                  </a:spcBef>
                  <a:spcAft>
                    <a:spcPct val="0"/>
                  </a:spcAft>
                  <a:defRPr/>
                </a:pPr>
                <a:endParaRPr lang="en-US" sz="1800" kern="0">
                  <a:solidFill>
                    <a:prstClr val="black">
                      <a:lumMod val="50000"/>
                      <a:lumOff val="50000"/>
                    </a:prstClr>
                  </a:solidFill>
                  <a:latin typeface="Calibri" panose="020F0502020204030204"/>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5281461" y="2619483"/>
                <a:ext cx="815798" cy="157301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3154" eaLnBrk="0" fontAlgn="base" hangingPunct="0">
                  <a:spcBef>
                    <a:spcPct val="0"/>
                  </a:spcBef>
                  <a:spcAft>
                    <a:spcPct val="0"/>
                  </a:spcAft>
                  <a:defRPr/>
                </a:pPr>
                <a:endParaRPr lang="en-US" sz="1800" kern="0">
                  <a:solidFill>
                    <a:prstClr val="black">
                      <a:lumMod val="50000"/>
                      <a:lumOff val="50000"/>
                    </a:prstClr>
                  </a:solidFill>
                  <a:latin typeface="Calibri" panose="020F0502020204030204"/>
                  <a:ea typeface="MS PGothic" panose="020B0600070205080204" pitchFamily="34" charset="-128"/>
                </a:endParaRPr>
              </a:p>
            </p:txBody>
          </p:sp>
          <p:sp>
            <p:nvSpPr>
              <p:cNvPr id="59" name="Line 21">
                <a:extLst>
                  <a:ext uri="{FF2B5EF4-FFF2-40B4-BE49-F238E27FC236}">
                    <a16:creationId xmlns:a16="http://schemas.microsoft.com/office/drawing/2014/main" id="{071F32D5-B94C-4FC7-A6F7-B8678D738062}"/>
                  </a:ext>
                </a:extLst>
              </p:cNvPr>
              <p:cNvSpPr>
                <a:spLocks noChangeShapeType="1"/>
              </p:cNvSpPr>
              <p:nvPr/>
            </p:nvSpPr>
            <p:spPr bwMode="auto">
              <a:xfrm>
                <a:off x="6097256" y="2619483"/>
                <a:ext cx="100406"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3154" eaLnBrk="0" fontAlgn="base" hangingPunct="0">
                  <a:spcBef>
                    <a:spcPct val="0"/>
                  </a:spcBef>
                  <a:spcAft>
                    <a:spcPct val="0"/>
                  </a:spcAft>
                  <a:defRPr/>
                </a:pPr>
                <a:endParaRPr lang="en-US" sz="1800" kern="0">
                  <a:solidFill>
                    <a:srgbClr val="FFFFFF"/>
                  </a:solidFill>
                  <a:latin typeface="Calibri" panose="020F0502020204030204"/>
                  <a:ea typeface="MS PGothic" panose="020B0600070205080204" pitchFamily="34" charset="-128"/>
                </a:endParaRPr>
              </a:p>
            </p:txBody>
          </p:sp>
          <p:sp>
            <p:nvSpPr>
              <p:cNvPr id="60" name="Freeform 22">
                <a:extLst>
                  <a:ext uri="{FF2B5EF4-FFF2-40B4-BE49-F238E27FC236}">
                    <a16:creationId xmlns:a16="http://schemas.microsoft.com/office/drawing/2014/main" id="{8D5762D9-5E19-4339-8209-6ECA4835A062}"/>
                  </a:ext>
                </a:extLst>
              </p:cNvPr>
              <p:cNvSpPr>
                <a:spLocks/>
              </p:cNvSpPr>
              <p:nvPr/>
            </p:nvSpPr>
            <p:spPr bwMode="auto">
              <a:xfrm>
                <a:off x="5845917" y="4125412"/>
                <a:ext cx="260431" cy="23039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3154" eaLnBrk="0" fontAlgn="base" hangingPunct="0">
                  <a:spcBef>
                    <a:spcPct val="0"/>
                  </a:spcBef>
                  <a:spcAft>
                    <a:spcPct val="0"/>
                  </a:spcAft>
                  <a:defRPr/>
                </a:pPr>
                <a:endParaRPr lang="en-US" sz="1800" kern="0">
                  <a:solidFill>
                    <a:prstClr val="black">
                      <a:lumMod val="50000"/>
                      <a:lumOff val="50000"/>
                    </a:prstClr>
                  </a:solidFill>
                  <a:latin typeface="Calibri" panose="020F0502020204030204"/>
                  <a:ea typeface="MS PGothic" panose="020B0600070205080204" pitchFamily="34" charset="-128"/>
                </a:endParaRPr>
              </a:p>
            </p:txBody>
          </p:sp>
          <p:sp>
            <p:nvSpPr>
              <p:cNvPr id="62" name="Oval 61">
                <a:extLst>
                  <a:ext uri="{FF2B5EF4-FFF2-40B4-BE49-F238E27FC236}">
                    <a16:creationId xmlns:a16="http://schemas.microsoft.com/office/drawing/2014/main" id="{0B07C744-393E-436F-AC89-2AA410AEBEE4}"/>
                  </a:ext>
                  <a:ext uri="{C183D7F6-B498-43B3-948B-1728B52AA6E4}">
                    <adec:decorative xmlns:adec="http://schemas.microsoft.com/office/drawing/2017/decorative" val="1"/>
                  </a:ext>
                </a:extLst>
              </p:cNvPr>
              <p:cNvSpPr/>
              <p:nvPr/>
            </p:nvSpPr>
            <p:spPr bwMode="auto">
              <a:xfrm>
                <a:off x="4262210" y="1681776"/>
                <a:ext cx="3596008" cy="3494448"/>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32293" fontAlgn="base">
                  <a:lnSpc>
                    <a:spcPct val="90000"/>
                  </a:lnSpc>
                  <a:spcBef>
                    <a:spcPct val="0"/>
                  </a:spcBef>
                  <a:spcAft>
                    <a:spcPct val="0"/>
                  </a:spcAft>
                </a:pPr>
                <a:endParaRPr lang="en-US" sz="1600">
                  <a:solidFill>
                    <a:srgbClr val="44546A"/>
                  </a:solidFill>
                  <a:latin typeface="Calibri" panose="020F0502020204030204"/>
                  <a:ea typeface="Segoe UI" pitchFamily="34" charset="0"/>
                  <a:cs typeface="Segoe UI" pitchFamily="34" charset="0"/>
                </a:endParaRPr>
              </a:p>
            </p:txBody>
          </p:sp>
        </p:grpSp>
      </p:grpSp>
      <p:sp>
        <p:nvSpPr>
          <p:cNvPr id="2" name="Flowchart: Connector 1">
            <a:extLst>
              <a:ext uri="{FF2B5EF4-FFF2-40B4-BE49-F238E27FC236}">
                <a16:creationId xmlns:a16="http://schemas.microsoft.com/office/drawing/2014/main" id="{0972B199-98C0-471D-B856-ECC5D7F927C0}"/>
              </a:ext>
            </a:extLst>
          </p:cNvPr>
          <p:cNvSpPr/>
          <p:nvPr/>
        </p:nvSpPr>
        <p:spPr bwMode="auto">
          <a:xfrm>
            <a:off x="585731" y="1668517"/>
            <a:ext cx="760203" cy="686855"/>
          </a:xfrm>
          <a:prstGeom prst="flowChartConnector">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0" name="Quest_ED40" title="Icon of a map with a dotted line leading to an ex">
            <a:extLst>
              <a:ext uri="{FF2B5EF4-FFF2-40B4-BE49-F238E27FC236}">
                <a16:creationId xmlns:a16="http://schemas.microsoft.com/office/drawing/2014/main" id="{6817A5AD-21AD-420C-9C3A-6708DEBF9972}"/>
              </a:ext>
            </a:extLst>
          </p:cNvPr>
          <p:cNvSpPr>
            <a:spLocks noChangeAspect="1" noEditPoints="1"/>
          </p:cNvSpPr>
          <p:nvPr/>
        </p:nvSpPr>
        <p:spPr bwMode="auto">
          <a:xfrm>
            <a:off x="795504" y="1834415"/>
            <a:ext cx="358433" cy="358519"/>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algn="ctr" defTabSz="896214" fontAlgn="base"/>
            <a:endParaRPr lang="en-US" sz="882">
              <a:solidFill>
                <a:prstClr val="white"/>
              </a:solidFill>
              <a:latin typeface="Segoe UI"/>
            </a:endParaRPr>
          </a:p>
        </p:txBody>
      </p:sp>
      <p:grpSp>
        <p:nvGrpSpPr>
          <p:cNvPr id="3" name="Group 2">
            <a:extLst>
              <a:ext uri="{FF2B5EF4-FFF2-40B4-BE49-F238E27FC236}">
                <a16:creationId xmlns:a16="http://schemas.microsoft.com/office/drawing/2014/main" id="{C78BC096-2B1F-4946-9DAA-DECF9878C56F}"/>
              </a:ext>
            </a:extLst>
          </p:cNvPr>
          <p:cNvGrpSpPr/>
          <p:nvPr/>
        </p:nvGrpSpPr>
        <p:grpSpPr>
          <a:xfrm>
            <a:off x="594618" y="2659931"/>
            <a:ext cx="760203" cy="686855"/>
            <a:chOff x="606540" y="2712772"/>
            <a:chExt cx="775447" cy="700628"/>
          </a:xfrm>
        </p:grpSpPr>
        <p:sp>
          <p:nvSpPr>
            <p:cNvPr id="41" name="Flowchart: Connector 40">
              <a:extLst>
                <a:ext uri="{FF2B5EF4-FFF2-40B4-BE49-F238E27FC236}">
                  <a16:creationId xmlns:a16="http://schemas.microsoft.com/office/drawing/2014/main" id="{CAE32AC2-215A-4227-8F48-1D867BFF5142}"/>
                </a:ext>
              </a:extLst>
            </p:cNvPr>
            <p:cNvSpPr/>
            <p:nvPr/>
          </p:nvSpPr>
          <p:spPr bwMode="auto">
            <a:xfrm>
              <a:off x="606540" y="2712772"/>
              <a:ext cx="775447" cy="700628"/>
            </a:xfrm>
            <a:prstGeom prst="flowChartConnector">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 name="CRMArticles_EFF5" title="Icon of two documents stacked together with writing on them">
              <a:extLst>
                <a:ext uri="{FF2B5EF4-FFF2-40B4-BE49-F238E27FC236}">
                  <a16:creationId xmlns:a16="http://schemas.microsoft.com/office/drawing/2014/main" id="{D32723DC-160E-4A61-83FB-9090C21DB838}"/>
                </a:ext>
              </a:extLst>
            </p:cNvPr>
            <p:cNvSpPr>
              <a:spLocks noChangeAspect="1" noEditPoints="1"/>
            </p:cNvSpPr>
            <p:nvPr/>
          </p:nvSpPr>
          <p:spPr bwMode="auto">
            <a:xfrm>
              <a:off x="822187" y="2875872"/>
              <a:ext cx="316811" cy="3657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896214" fontAlgn="base"/>
              <a:endParaRPr lang="en-US" sz="1667">
                <a:solidFill>
                  <a:srgbClr val="505050"/>
                </a:solidFill>
                <a:latin typeface="Segoe UI"/>
              </a:endParaRPr>
            </a:p>
          </p:txBody>
        </p:sp>
      </p:grpSp>
      <p:grpSp>
        <p:nvGrpSpPr>
          <p:cNvPr id="9" name="Group 8">
            <a:extLst>
              <a:ext uri="{FF2B5EF4-FFF2-40B4-BE49-F238E27FC236}">
                <a16:creationId xmlns:a16="http://schemas.microsoft.com/office/drawing/2014/main" id="{E57A51FD-D571-4197-8CAC-11B4FED25D5F}"/>
              </a:ext>
            </a:extLst>
          </p:cNvPr>
          <p:cNvGrpSpPr/>
          <p:nvPr/>
        </p:nvGrpSpPr>
        <p:grpSpPr>
          <a:xfrm>
            <a:off x="594618" y="4581622"/>
            <a:ext cx="760203" cy="686855"/>
            <a:chOff x="606540" y="4672996"/>
            <a:chExt cx="775447" cy="700628"/>
          </a:xfrm>
        </p:grpSpPr>
        <p:sp>
          <p:nvSpPr>
            <p:cNvPr id="49" name="Flowchart: Connector 48">
              <a:extLst>
                <a:ext uri="{FF2B5EF4-FFF2-40B4-BE49-F238E27FC236}">
                  <a16:creationId xmlns:a16="http://schemas.microsoft.com/office/drawing/2014/main" id="{3DA1E6CD-6B81-41C9-B55A-A0467454DADE}"/>
                </a:ext>
              </a:extLst>
            </p:cNvPr>
            <p:cNvSpPr/>
            <p:nvPr/>
          </p:nvSpPr>
          <p:spPr bwMode="auto">
            <a:xfrm>
              <a:off x="606540" y="4672996"/>
              <a:ext cx="775447" cy="700628"/>
            </a:xfrm>
            <a:prstGeom prst="flowChartConnector">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0" name="org" title="Icon of a bracket chart">
              <a:extLst>
                <a:ext uri="{FF2B5EF4-FFF2-40B4-BE49-F238E27FC236}">
                  <a16:creationId xmlns:a16="http://schemas.microsoft.com/office/drawing/2014/main" id="{DD6D3178-B50E-4231-B2F6-EC323FBC4240}"/>
                </a:ext>
              </a:extLst>
            </p:cNvPr>
            <p:cNvSpPr>
              <a:spLocks noChangeAspect="1" noEditPoints="1"/>
            </p:cNvSpPr>
            <p:nvPr/>
          </p:nvSpPr>
          <p:spPr bwMode="auto">
            <a:xfrm rot="10800000">
              <a:off x="667301" y="4855164"/>
              <a:ext cx="547336" cy="319995"/>
            </a:xfrm>
            <a:custGeom>
              <a:avLst/>
              <a:gdLst>
                <a:gd name="T0" fmla="*/ 0 w 638"/>
                <a:gd name="T1" fmla="*/ 0 h 373"/>
                <a:gd name="T2" fmla="*/ 222 w 638"/>
                <a:gd name="T3" fmla="*/ 0 h 373"/>
                <a:gd name="T4" fmla="*/ 222 w 638"/>
                <a:gd name="T5" fmla="*/ 129 h 373"/>
                <a:gd name="T6" fmla="*/ 0 w 638"/>
                <a:gd name="T7" fmla="*/ 129 h 373"/>
                <a:gd name="T8" fmla="*/ 0 w 638"/>
                <a:gd name="T9" fmla="*/ 373 h 373"/>
                <a:gd name="T10" fmla="*/ 222 w 638"/>
                <a:gd name="T11" fmla="*/ 373 h 373"/>
                <a:gd name="T12" fmla="*/ 222 w 638"/>
                <a:gd name="T13" fmla="*/ 245 h 373"/>
                <a:gd name="T14" fmla="*/ 0 w 638"/>
                <a:gd name="T15" fmla="*/ 245 h 373"/>
                <a:gd name="T16" fmla="*/ 222 w 638"/>
                <a:gd name="T17" fmla="*/ 309 h 373"/>
                <a:gd name="T18" fmla="*/ 422 w 638"/>
                <a:gd name="T19" fmla="*/ 309 h 373"/>
                <a:gd name="T20" fmla="*/ 422 w 638"/>
                <a:gd name="T21" fmla="*/ 65 h 373"/>
                <a:gd name="T22" fmla="*/ 222 w 638"/>
                <a:gd name="T23" fmla="*/ 65 h 373"/>
                <a:gd name="T24" fmla="*/ 422 w 638"/>
                <a:gd name="T25" fmla="*/ 190 h 373"/>
                <a:gd name="T26" fmla="*/ 638 w 638"/>
                <a:gd name="T27" fmla="*/ 19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8" h="373">
                  <a:moveTo>
                    <a:pt x="0" y="0"/>
                  </a:moveTo>
                  <a:lnTo>
                    <a:pt x="222" y="0"/>
                  </a:lnTo>
                  <a:lnTo>
                    <a:pt x="222" y="129"/>
                  </a:lnTo>
                  <a:lnTo>
                    <a:pt x="0" y="129"/>
                  </a:lnTo>
                  <a:moveTo>
                    <a:pt x="0" y="373"/>
                  </a:moveTo>
                  <a:lnTo>
                    <a:pt x="222" y="373"/>
                  </a:lnTo>
                  <a:lnTo>
                    <a:pt x="222" y="245"/>
                  </a:lnTo>
                  <a:lnTo>
                    <a:pt x="0" y="245"/>
                  </a:lnTo>
                  <a:moveTo>
                    <a:pt x="222" y="309"/>
                  </a:moveTo>
                  <a:lnTo>
                    <a:pt x="422" y="309"/>
                  </a:lnTo>
                  <a:lnTo>
                    <a:pt x="422" y="65"/>
                  </a:lnTo>
                  <a:lnTo>
                    <a:pt x="222" y="65"/>
                  </a:lnTo>
                  <a:moveTo>
                    <a:pt x="422" y="190"/>
                  </a:moveTo>
                  <a:lnTo>
                    <a:pt x="638" y="19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896214" fontAlgn="base"/>
              <a:endParaRPr lang="en-US" sz="88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07414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4B84-ABD0-4B46-937A-4054759EA452}"/>
              </a:ext>
            </a:extLst>
          </p:cNvPr>
          <p:cNvSpPr>
            <a:spLocks noGrp="1"/>
          </p:cNvSpPr>
          <p:nvPr>
            <p:ph type="title"/>
          </p:nvPr>
        </p:nvSpPr>
        <p:spPr>
          <a:xfrm>
            <a:off x="588263" y="457625"/>
            <a:ext cx="11018520" cy="482763"/>
          </a:xfrm>
        </p:spPr>
        <p:txBody>
          <a:bodyPr/>
          <a:lstStyle/>
          <a:p>
            <a:r>
              <a:rPr lang="en-US" sz="3137"/>
              <a:t>Build Quality In by Testing Early in the Cycle</a:t>
            </a:r>
          </a:p>
        </p:txBody>
      </p:sp>
      <p:grpSp>
        <p:nvGrpSpPr>
          <p:cNvPr id="8" name="Group 7">
            <a:extLst>
              <a:ext uri="{FF2B5EF4-FFF2-40B4-BE49-F238E27FC236}">
                <a16:creationId xmlns:a16="http://schemas.microsoft.com/office/drawing/2014/main" id="{AE718B15-337B-4120-A449-3E8516E87C94}"/>
              </a:ext>
            </a:extLst>
          </p:cNvPr>
          <p:cNvGrpSpPr/>
          <p:nvPr/>
        </p:nvGrpSpPr>
        <p:grpSpPr>
          <a:xfrm>
            <a:off x="1506296" y="1666228"/>
            <a:ext cx="4049475" cy="3752544"/>
            <a:chOff x="6127750" y="1497013"/>
            <a:chExt cx="4130675" cy="3827790"/>
          </a:xfrm>
        </p:grpSpPr>
        <p:pic>
          <p:nvPicPr>
            <p:cNvPr id="9" name="Picture 2" descr="checklist">
              <a:extLst>
                <a:ext uri="{FF2B5EF4-FFF2-40B4-BE49-F238E27FC236}">
                  <a16:creationId xmlns:a16="http://schemas.microsoft.com/office/drawing/2014/main" id="{3F2A17D1-9077-4AB6-9517-89BA09825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50" y="1497013"/>
              <a:ext cx="4130675" cy="35436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C38D7B9-283F-4781-9072-CB5230160ED6}"/>
                </a:ext>
              </a:extLst>
            </p:cNvPr>
            <p:cNvSpPr txBox="1"/>
            <p:nvPr/>
          </p:nvSpPr>
          <p:spPr>
            <a:xfrm>
              <a:off x="6215139" y="5109359"/>
              <a:ext cx="4043286" cy="215444"/>
            </a:xfrm>
            <a:prstGeom prst="rect">
              <a:avLst/>
            </a:prstGeom>
            <a:noFill/>
          </p:spPr>
          <p:txBody>
            <a:bodyPr wrap="none" lIns="0" tIns="0" rIns="0" bIns="0" rtlCol="0">
              <a:spAutoFit/>
            </a:bodyPr>
            <a:lstStyle/>
            <a:p>
              <a:pPr defTabSz="914367">
                <a:defRPr/>
              </a:pPr>
              <a:r>
                <a:rPr lang="en-US" sz="1372" b="1">
                  <a:gradFill>
                    <a:gsLst>
                      <a:gs pos="2917">
                        <a:srgbClr val="1A1A1A"/>
                      </a:gs>
                      <a:gs pos="30000">
                        <a:srgbClr val="1A1A1A"/>
                      </a:gs>
                    </a:gsLst>
                    <a:lin ang="5400000" scaled="0"/>
                  </a:gradFill>
                  <a:latin typeface="Segoe UI"/>
                </a:rPr>
                <a:t>Image Source:</a:t>
              </a:r>
              <a:r>
                <a:rPr lang="en-US" sz="1372">
                  <a:gradFill>
                    <a:gsLst>
                      <a:gs pos="2917">
                        <a:srgbClr val="1A1A1A"/>
                      </a:gs>
                      <a:gs pos="30000">
                        <a:srgbClr val="1A1A1A"/>
                      </a:gs>
                    </a:gsLst>
                    <a:lin ang="5400000" scaled="0"/>
                  </a:gradFill>
                  <a:latin typeface="Segoe UI"/>
                </a:rPr>
                <a:t> </a:t>
              </a:r>
              <a:r>
                <a:rPr lang="en-US" sz="1372">
                  <a:solidFill>
                    <a:srgbClr val="1A1A1A"/>
                  </a:solidFill>
                  <a:latin typeface="Segoe UI"/>
                  <a:hlinkClick r:id="rId4"/>
                </a:rPr>
                <a:t>https://flatbike.com/quality-check/</a:t>
              </a:r>
              <a:r>
                <a:rPr lang="en-US" sz="1372">
                  <a:solidFill>
                    <a:srgbClr val="1A1A1A"/>
                  </a:solidFill>
                  <a:latin typeface="Segoe UI"/>
                </a:rPr>
                <a:t> </a:t>
              </a:r>
              <a:endParaRPr lang="en-US" sz="1372" b="1">
                <a:gradFill>
                  <a:gsLst>
                    <a:gs pos="2917">
                      <a:srgbClr val="1A1A1A"/>
                    </a:gs>
                    <a:gs pos="30000">
                      <a:srgbClr val="1A1A1A"/>
                    </a:gs>
                  </a:gsLst>
                  <a:lin ang="5400000" scaled="0"/>
                </a:gradFill>
                <a:latin typeface="Segoe UI"/>
              </a:endParaRPr>
            </a:p>
          </p:txBody>
        </p:sp>
      </p:grpSp>
      <p:sp>
        <p:nvSpPr>
          <p:cNvPr id="13" name="Content Placeholder 2">
            <a:extLst>
              <a:ext uri="{FF2B5EF4-FFF2-40B4-BE49-F238E27FC236}">
                <a16:creationId xmlns:a16="http://schemas.microsoft.com/office/drawing/2014/main" id="{855615EA-7060-4706-84AA-CE3F3645516B}"/>
              </a:ext>
            </a:extLst>
          </p:cNvPr>
          <p:cNvSpPr txBox="1">
            <a:spLocks/>
          </p:cNvSpPr>
          <p:nvPr/>
        </p:nvSpPr>
        <p:spPr>
          <a:xfrm>
            <a:off x="6532749" y="1041789"/>
            <a:ext cx="4534333" cy="5108919"/>
          </a:xfrm>
          <a:prstGeom prst="rect">
            <a:avLst/>
          </a:prstGeom>
        </p:spPr>
        <p:txBody>
          <a:bodyPr vert="horz" wrap="square" lIns="0" tIns="0" rIns="0" bIns="0" rtlCol="0">
            <a:spAutoFit/>
          </a:bodyPr>
          <a:lst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08" marR="0" indent="-203945"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487" marR="0" indent="-184522"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319" indent="-237756"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4" indent="-237756"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6"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6"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28454" indent="-228454" defTabSz="914367">
              <a:lnSpc>
                <a:spcPct val="200000"/>
              </a:lnSpc>
              <a:spcBef>
                <a:spcPts val="0"/>
              </a:spcBef>
              <a:buSzTx/>
              <a:buNone/>
              <a:defRPr/>
            </a:pPr>
            <a:r>
              <a:rPr lang="en-US" sz="1765" b="1">
                <a:solidFill>
                  <a:srgbClr val="1A1A1A"/>
                </a:solidFill>
                <a:latin typeface="Segoe UI"/>
                <a:cs typeface="Segoe UI"/>
              </a:rPr>
              <a:t>Common Activities:</a:t>
            </a:r>
            <a:endParaRPr lang="en-US" sz="1765" b="1">
              <a:solidFill>
                <a:srgbClr val="1A1A1A"/>
              </a:solidFill>
              <a:latin typeface="Segoe UI"/>
              <a:cs typeface="Segoe UI Semilight"/>
            </a:endParaRPr>
          </a:p>
          <a:p>
            <a:pPr marL="336145" indent="-336145" defTabSz="932291">
              <a:lnSpc>
                <a:spcPct val="150000"/>
              </a:lnSpc>
              <a:buFont typeface="Wingdings" panose="05000000000000000000" pitchFamily="2" charset="2"/>
              <a:buChar char="q"/>
            </a:pPr>
            <a:r>
              <a:rPr lang="en-US" sz="1765">
                <a:gradFill>
                  <a:gsLst>
                    <a:gs pos="1250">
                      <a:srgbClr val="1A1A1A"/>
                    </a:gs>
                    <a:gs pos="100000">
                      <a:srgbClr val="1A1A1A"/>
                    </a:gs>
                  </a:gsLst>
                  <a:lin ang="5400000" scaled="0"/>
                </a:gradFill>
                <a:cs typeface="Segoe UI"/>
              </a:rPr>
              <a:t>Coding Standards Checking</a:t>
            </a:r>
          </a:p>
          <a:p>
            <a:pPr marL="336145" indent="-336145" defTabSz="932291">
              <a:lnSpc>
                <a:spcPct val="150000"/>
              </a:lnSpc>
              <a:buFont typeface="Wingdings" panose="05000000000000000000" pitchFamily="2" charset="2"/>
              <a:buChar char="q"/>
            </a:pPr>
            <a:r>
              <a:rPr lang="en-US" sz="1765">
                <a:gradFill>
                  <a:gsLst>
                    <a:gs pos="1250">
                      <a:srgbClr val="1A1A1A"/>
                    </a:gs>
                    <a:gs pos="100000">
                      <a:srgbClr val="1A1A1A"/>
                    </a:gs>
                  </a:gsLst>
                  <a:lin ang="5400000" scaled="0"/>
                </a:gradFill>
                <a:cs typeface="Segoe UI"/>
              </a:rPr>
              <a:t>Download Dependent Packages</a:t>
            </a:r>
          </a:p>
          <a:p>
            <a:pPr marL="336145" indent="-336145" defTabSz="932291">
              <a:lnSpc>
                <a:spcPct val="150000"/>
              </a:lnSpc>
              <a:buFont typeface="Wingdings" panose="05000000000000000000" pitchFamily="2" charset="2"/>
              <a:buChar char="q"/>
            </a:pPr>
            <a:r>
              <a:rPr lang="en-US" sz="1765">
                <a:gradFill>
                  <a:gsLst>
                    <a:gs pos="1250">
                      <a:srgbClr val="1A1A1A"/>
                    </a:gs>
                    <a:gs pos="100000">
                      <a:srgbClr val="1A1A1A"/>
                    </a:gs>
                  </a:gsLst>
                  <a:lin ang="5400000" scaled="0"/>
                </a:gradFill>
                <a:cs typeface="Segoe UI"/>
              </a:rPr>
              <a:t>Build Code</a:t>
            </a:r>
          </a:p>
          <a:p>
            <a:pPr marL="336145" indent="-336145" defTabSz="932291">
              <a:lnSpc>
                <a:spcPct val="150000"/>
              </a:lnSpc>
              <a:buFont typeface="Wingdings" panose="05000000000000000000" pitchFamily="2" charset="2"/>
              <a:buChar char="q"/>
            </a:pPr>
            <a:r>
              <a:rPr lang="en-US" sz="1765">
                <a:gradFill>
                  <a:gsLst>
                    <a:gs pos="1250">
                      <a:srgbClr val="1A1A1A"/>
                    </a:gs>
                    <a:gs pos="100000">
                      <a:srgbClr val="1A1A1A"/>
                    </a:gs>
                  </a:gsLst>
                  <a:lin ang="5400000" scaled="0"/>
                </a:gradFill>
                <a:cs typeface="Segoe UI"/>
              </a:rPr>
              <a:t>Unit Testing</a:t>
            </a:r>
          </a:p>
          <a:p>
            <a:pPr marL="336145" indent="-336145" defTabSz="932291">
              <a:lnSpc>
                <a:spcPct val="150000"/>
              </a:lnSpc>
              <a:buFont typeface="Wingdings" panose="05000000000000000000" pitchFamily="2" charset="2"/>
              <a:buChar char="q"/>
            </a:pPr>
            <a:r>
              <a:rPr lang="en-US" sz="1765">
                <a:gradFill>
                  <a:gsLst>
                    <a:gs pos="1250">
                      <a:srgbClr val="1A1A1A"/>
                    </a:gs>
                    <a:gs pos="100000">
                      <a:srgbClr val="1A1A1A"/>
                    </a:gs>
                  </a:gsLst>
                  <a:lin ang="5400000" scaled="0"/>
                </a:gradFill>
                <a:cs typeface="Segoe UI"/>
              </a:rPr>
              <a:t>Code Coverage Analysis</a:t>
            </a:r>
          </a:p>
          <a:p>
            <a:pPr marL="336145" indent="-336145" defTabSz="932291">
              <a:lnSpc>
                <a:spcPct val="150000"/>
              </a:lnSpc>
              <a:buFont typeface="Wingdings" panose="05000000000000000000" pitchFamily="2" charset="2"/>
              <a:buChar char="q"/>
            </a:pPr>
            <a:r>
              <a:rPr lang="en-US" sz="1765">
                <a:gradFill>
                  <a:gsLst>
                    <a:gs pos="1250">
                      <a:srgbClr val="1A1A1A"/>
                    </a:gs>
                    <a:gs pos="100000">
                      <a:srgbClr val="1A1A1A"/>
                    </a:gs>
                  </a:gsLst>
                  <a:lin ang="5400000" scaled="0"/>
                </a:gradFill>
                <a:cs typeface="Segoe UI"/>
              </a:rPr>
              <a:t>Cred Scan</a:t>
            </a:r>
            <a:endParaRPr lang="en-US" sz="1765">
              <a:gradFill>
                <a:gsLst>
                  <a:gs pos="1250">
                    <a:srgbClr val="1A1A1A"/>
                  </a:gs>
                  <a:gs pos="100000">
                    <a:srgbClr val="1A1A1A"/>
                  </a:gs>
                </a:gsLst>
                <a:lin ang="5400000" scaled="0"/>
              </a:gradFill>
            </a:endParaRPr>
          </a:p>
          <a:p>
            <a:pPr marL="336145" indent="-336145" defTabSz="932291">
              <a:lnSpc>
                <a:spcPct val="150000"/>
              </a:lnSpc>
              <a:buFont typeface="Wingdings" panose="05000000000000000000" pitchFamily="2" charset="2"/>
              <a:buChar char="q"/>
            </a:pPr>
            <a:r>
              <a:rPr lang="en-US" sz="1765">
                <a:gradFill>
                  <a:gsLst>
                    <a:gs pos="1250">
                      <a:srgbClr val="1A1A1A"/>
                    </a:gs>
                    <a:gs pos="100000">
                      <a:srgbClr val="1A1A1A"/>
                    </a:gs>
                  </a:gsLst>
                  <a:lin ang="5400000" scaled="0"/>
                </a:gradFill>
                <a:cs typeface="Segoe UI"/>
              </a:rPr>
              <a:t>Static Code Analysis</a:t>
            </a:r>
          </a:p>
          <a:p>
            <a:pPr marL="336145" indent="-336145" defTabSz="932291">
              <a:lnSpc>
                <a:spcPct val="150000"/>
              </a:lnSpc>
              <a:buFont typeface="Wingdings" panose="05000000000000000000" pitchFamily="2" charset="2"/>
              <a:buChar char="q"/>
            </a:pPr>
            <a:r>
              <a:rPr lang="en-US" sz="1765">
                <a:gradFill>
                  <a:gsLst>
                    <a:gs pos="1250">
                      <a:srgbClr val="1A1A1A"/>
                    </a:gs>
                    <a:gs pos="100000">
                      <a:srgbClr val="1A1A1A"/>
                    </a:gs>
                  </a:gsLst>
                  <a:lin ang="5400000" scaled="0"/>
                </a:gradFill>
                <a:cs typeface="Segoe UI"/>
              </a:rPr>
              <a:t>Open Source Component Scan</a:t>
            </a:r>
          </a:p>
          <a:p>
            <a:pPr marL="336145" indent="-336145" defTabSz="932291">
              <a:lnSpc>
                <a:spcPct val="150000"/>
              </a:lnSpc>
              <a:buFont typeface="Wingdings" panose="05000000000000000000" pitchFamily="2" charset="2"/>
              <a:buChar char="q"/>
            </a:pPr>
            <a:r>
              <a:rPr lang="en-US" sz="1765">
                <a:gradFill>
                  <a:gsLst>
                    <a:gs pos="1250">
                      <a:srgbClr val="1A1A1A"/>
                    </a:gs>
                    <a:gs pos="100000">
                      <a:srgbClr val="1A1A1A"/>
                    </a:gs>
                  </a:gsLst>
                  <a:lin ang="5400000" scaled="0"/>
                </a:gradFill>
                <a:cs typeface="Segoe UI"/>
              </a:rPr>
              <a:t>In Memory Code Validation</a:t>
            </a:r>
          </a:p>
          <a:p>
            <a:pPr marL="336145" indent="-336145" defTabSz="932291">
              <a:lnSpc>
                <a:spcPct val="150000"/>
              </a:lnSpc>
              <a:buFont typeface="Wingdings" panose="05000000000000000000" pitchFamily="2" charset="2"/>
              <a:buChar char="q"/>
            </a:pPr>
            <a:r>
              <a:rPr lang="en-US" sz="1765">
                <a:gradFill>
                  <a:gsLst>
                    <a:gs pos="1250">
                      <a:srgbClr val="1A1A1A"/>
                    </a:gs>
                    <a:gs pos="100000">
                      <a:srgbClr val="1A1A1A"/>
                    </a:gs>
                  </a:gsLst>
                  <a:lin ang="5400000" scaled="0"/>
                </a:gradFill>
                <a:cs typeface="Segoe UI"/>
              </a:rPr>
              <a:t>Create Deployable Package</a:t>
            </a:r>
            <a:endParaRPr lang="en-US" sz="1765">
              <a:gradFill>
                <a:gsLst>
                  <a:gs pos="1250">
                    <a:srgbClr val="1A1A1A"/>
                  </a:gs>
                  <a:gs pos="100000">
                    <a:srgbClr val="1A1A1A"/>
                  </a:gs>
                </a:gsLst>
                <a:lin ang="5400000" scaled="0"/>
              </a:gradFill>
            </a:endParaRPr>
          </a:p>
        </p:txBody>
      </p:sp>
    </p:spTree>
    <p:extLst>
      <p:ext uri="{BB962C8B-B14F-4D97-AF65-F5344CB8AC3E}">
        <p14:creationId xmlns:p14="http://schemas.microsoft.com/office/powerpoint/2010/main" val="3716311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33">
            <a:extLst>
              <a:ext uri="{FF2B5EF4-FFF2-40B4-BE49-F238E27FC236}">
                <a16:creationId xmlns:a16="http://schemas.microsoft.com/office/drawing/2014/main" id="{5F5122B6-6D9A-48F8-B126-B4869E569AD7}"/>
              </a:ext>
            </a:extLst>
          </p:cNvPr>
          <p:cNvSpPr/>
          <p:nvPr/>
        </p:nvSpPr>
        <p:spPr bwMode="auto">
          <a:xfrm flipH="1">
            <a:off x="11200934" y="1302388"/>
            <a:ext cx="990201" cy="5555126"/>
          </a:xfrm>
          <a:custGeom>
            <a:avLst/>
            <a:gdLst>
              <a:gd name="connsiteX0" fmla="*/ 0 w 1885950"/>
              <a:gd name="connsiteY0" fmla="*/ 0 h 4832350"/>
              <a:gd name="connsiteX1" fmla="*/ 1885950 w 1885950"/>
              <a:gd name="connsiteY1" fmla="*/ 0 h 4832350"/>
              <a:gd name="connsiteX2" fmla="*/ 1885950 w 1885950"/>
              <a:gd name="connsiteY2" fmla="*/ 4832350 h 4832350"/>
              <a:gd name="connsiteX3" fmla="*/ 0 w 1885950"/>
              <a:gd name="connsiteY3" fmla="*/ 4832350 h 4832350"/>
              <a:gd name="connsiteX4" fmla="*/ 0 w 1885950"/>
              <a:gd name="connsiteY4" fmla="*/ 0 h 4832350"/>
              <a:gd name="connsiteX0" fmla="*/ 0 w 1885950"/>
              <a:gd name="connsiteY0" fmla="*/ 4832350 h 4923790"/>
              <a:gd name="connsiteX1" fmla="*/ 0 w 1885950"/>
              <a:gd name="connsiteY1" fmla="*/ 0 h 4923790"/>
              <a:gd name="connsiteX2" fmla="*/ 1885950 w 1885950"/>
              <a:gd name="connsiteY2" fmla="*/ 0 h 4923790"/>
              <a:gd name="connsiteX3" fmla="*/ 1885950 w 1885950"/>
              <a:gd name="connsiteY3" fmla="*/ 4832350 h 4923790"/>
              <a:gd name="connsiteX4" fmla="*/ 91440 w 1885950"/>
              <a:gd name="connsiteY4" fmla="*/ 4923790 h 4923790"/>
              <a:gd name="connsiteX0" fmla="*/ 0 w 1885950"/>
              <a:gd name="connsiteY0" fmla="*/ 4832350 h 4832350"/>
              <a:gd name="connsiteX1" fmla="*/ 0 w 1885950"/>
              <a:gd name="connsiteY1" fmla="*/ 0 h 4832350"/>
              <a:gd name="connsiteX2" fmla="*/ 1885950 w 1885950"/>
              <a:gd name="connsiteY2" fmla="*/ 0 h 4832350"/>
              <a:gd name="connsiteX3" fmla="*/ 1885950 w 1885950"/>
              <a:gd name="connsiteY3" fmla="*/ 4832350 h 4832350"/>
              <a:gd name="connsiteX0" fmla="*/ 0 w 1885950"/>
              <a:gd name="connsiteY0" fmla="*/ 0 h 4832350"/>
              <a:gd name="connsiteX1" fmla="*/ 1885950 w 1885950"/>
              <a:gd name="connsiteY1" fmla="*/ 0 h 4832350"/>
              <a:gd name="connsiteX2" fmla="*/ 1885950 w 1885950"/>
              <a:gd name="connsiteY2" fmla="*/ 4832350 h 4832350"/>
            </a:gdLst>
            <a:ahLst/>
            <a:cxnLst>
              <a:cxn ang="0">
                <a:pos x="connsiteX0" y="connsiteY0"/>
              </a:cxn>
              <a:cxn ang="0">
                <a:pos x="connsiteX1" y="connsiteY1"/>
              </a:cxn>
              <a:cxn ang="0">
                <a:pos x="connsiteX2" y="connsiteY2"/>
              </a:cxn>
            </a:cxnLst>
            <a:rect l="l" t="t" r="r" b="b"/>
            <a:pathLst>
              <a:path w="1885950" h="4832350">
                <a:moveTo>
                  <a:pt x="0" y="0"/>
                </a:moveTo>
                <a:lnTo>
                  <a:pt x="1885950" y="0"/>
                </a:lnTo>
                <a:lnTo>
                  <a:pt x="1885950" y="4832350"/>
                </a:lnTo>
              </a:path>
            </a:pathLst>
          </a:cu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528075" y="218100"/>
            <a:ext cx="7204807" cy="546303"/>
          </a:xfrm>
        </p:spPr>
        <p:txBody>
          <a:bodyPr/>
          <a:lstStyle/>
          <a:p>
            <a:r>
              <a:rPr lang="en-US" sz="3550">
                <a:latin typeface="Calibri"/>
                <a:cs typeface="Calibri"/>
              </a:rPr>
              <a:t>Continuous Delivery Practices</a:t>
            </a:r>
            <a:endParaRPr lang="en-US"/>
          </a:p>
        </p:txBody>
      </p:sp>
      <p:sp>
        <p:nvSpPr>
          <p:cNvPr id="34" name="Rectangle 33">
            <a:extLst>
              <a:ext uri="{FF2B5EF4-FFF2-40B4-BE49-F238E27FC236}">
                <a16:creationId xmlns:a16="http://schemas.microsoft.com/office/drawing/2014/main" id="{F5F52294-B8E7-45C2-BD0A-0E3A4322F2D1}"/>
              </a:ext>
            </a:extLst>
          </p:cNvPr>
          <p:cNvSpPr/>
          <p:nvPr/>
        </p:nvSpPr>
        <p:spPr bwMode="auto">
          <a:xfrm>
            <a:off x="-24569" y="1301496"/>
            <a:ext cx="990201" cy="5556019"/>
          </a:xfrm>
          <a:custGeom>
            <a:avLst/>
            <a:gdLst>
              <a:gd name="connsiteX0" fmla="*/ 0 w 1885950"/>
              <a:gd name="connsiteY0" fmla="*/ 0 h 4832350"/>
              <a:gd name="connsiteX1" fmla="*/ 1885950 w 1885950"/>
              <a:gd name="connsiteY1" fmla="*/ 0 h 4832350"/>
              <a:gd name="connsiteX2" fmla="*/ 1885950 w 1885950"/>
              <a:gd name="connsiteY2" fmla="*/ 4832350 h 4832350"/>
              <a:gd name="connsiteX3" fmla="*/ 0 w 1885950"/>
              <a:gd name="connsiteY3" fmla="*/ 4832350 h 4832350"/>
              <a:gd name="connsiteX4" fmla="*/ 0 w 1885950"/>
              <a:gd name="connsiteY4" fmla="*/ 0 h 4832350"/>
              <a:gd name="connsiteX0" fmla="*/ 0 w 1885950"/>
              <a:gd name="connsiteY0" fmla="*/ 4832350 h 4923790"/>
              <a:gd name="connsiteX1" fmla="*/ 0 w 1885950"/>
              <a:gd name="connsiteY1" fmla="*/ 0 h 4923790"/>
              <a:gd name="connsiteX2" fmla="*/ 1885950 w 1885950"/>
              <a:gd name="connsiteY2" fmla="*/ 0 h 4923790"/>
              <a:gd name="connsiteX3" fmla="*/ 1885950 w 1885950"/>
              <a:gd name="connsiteY3" fmla="*/ 4832350 h 4923790"/>
              <a:gd name="connsiteX4" fmla="*/ 91440 w 1885950"/>
              <a:gd name="connsiteY4" fmla="*/ 4923790 h 4923790"/>
              <a:gd name="connsiteX0" fmla="*/ 0 w 1885950"/>
              <a:gd name="connsiteY0" fmla="*/ 4832350 h 4832350"/>
              <a:gd name="connsiteX1" fmla="*/ 0 w 1885950"/>
              <a:gd name="connsiteY1" fmla="*/ 0 h 4832350"/>
              <a:gd name="connsiteX2" fmla="*/ 1885950 w 1885950"/>
              <a:gd name="connsiteY2" fmla="*/ 0 h 4832350"/>
              <a:gd name="connsiteX3" fmla="*/ 1885950 w 1885950"/>
              <a:gd name="connsiteY3" fmla="*/ 4832350 h 4832350"/>
              <a:gd name="connsiteX0" fmla="*/ 0 w 1885950"/>
              <a:gd name="connsiteY0" fmla="*/ 0 h 4832350"/>
              <a:gd name="connsiteX1" fmla="*/ 1885950 w 1885950"/>
              <a:gd name="connsiteY1" fmla="*/ 0 h 4832350"/>
              <a:gd name="connsiteX2" fmla="*/ 1885950 w 1885950"/>
              <a:gd name="connsiteY2" fmla="*/ 4832350 h 4832350"/>
            </a:gdLst>
            <a:ahLst/>
            <a:cxnLst>
              <a:cxn ang="0">
                <a:pos x="connsiteX0" y="connsiteY0"/>
              </a:cxn>
              <a:cxn ang="0">
                <a:pos x="connsiteX1" y="connsiteY1"/>
              </a:cxn>
              <a:cxn ang="0">
                <a:pos x="connsiteX2" y="connsiteY2"/>
              </a:cxn>
            </a:cxnLst>
            <a:rect l="l" t="t" r="r" b="b"/>
            <a:pathLst>
              <a:path w="1885950" h="4832350">
                <a:moveTo>
                  <a:pt x="0" y="0"/>
                </a:moveTo>
                <a:lnTo>
                  <a:pt x="1885950" y="0"/>
                </a:lnTo>
                <a:lnTo>
                  <a:pt x="1885950" y="4832350"/>
                </a:lnTo>
              </a:path>
            </a:pathLst>
          </a:custGeom>
          <a:noFill/>
          <a:ln w="1587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defTabSz="932013"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2F0A12A2-E838-447E-987A-06DDFD6023F8}"/>
              </a:ext>
            </a:extLst>
          </p:cNvPr>
          <p:cNvPicPr>
            <a:picLocks noChangeAspect="1"/>
          </p:cNvPicPr>
          <p:nvPr/>
        </p:nvPicPr>
        <p:blipFill>
          <a:blip r:embed="rId3"/>
          <a:stretch>
            <a:fillRect/>
          </a:stretch>
        </p:blipFill>
        <p:spPr>
          <a:xfrm>
            <a:off x="7665" y="5348249"/>
            <a:ext cx="12434711" cy="1645771"/>
          </a:xfrm>
          <a:prstGeom prst="rect">
            <a:avLst/>
          </a:prstGeom>
        </p:spPr>
      </p:pic>
      <p:sp>
        <p:nvSpPr>
          <p:cNvPr id="58" name="Freeform 20">
            <a:extLst>
              <a:ext uri="{FF2B5EF4-FFF2-40B4-BE49-F238E27FC236}">
                <a16:creationId xmlns:a16="http://schemas.microsoft.com/office/drawing/2014/main" id="{30B333D4-859E-4FAE-8847-3FAF1DBB426B}"/>
              </a:ext>
            </a:extLst>
          </p:cNvPr>
          <p:cNvSpPr>
            <a:spLocks/>
          </p:cNvSpPr>
          <p:nvPr/>
        </p:nvSpPr>
        <p:spPr bwMode="auto">
          <a:xfrm>
            <a:off x="6139758" y="2471006"/>
            <a:ext cx="158132" cy="230365"/>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3154" eaLnBrk="0" fontAlgn="base" hangingPunct="0">
              <a:spcBef>
                <a:spcPct val="0"/>
              </a:spcBef>
              <a:spcAft>
                <a:spcPct val="0"/>
              </a:spcAft>
              <a:defRPr/>
            </a:pPr>
            <a:endParaRPr lang="en-US" sz="1800" kern="0">
              <a:solidFill>
                <a:srgbClr val="353535">
                  <a:lumMod val="50000"/>
                  <a:lumOff val="50000"/>
                </a:srgbClr>
              </a:solidFill>
              <a:latin typeface="Segoe UI Semilight"/>
              <a:ea typeface="MS PGothic" panose="020B0600070205080204" pitchFamily="34" charset="-128"/>
            </a:endParaRPr>
          </a:p>
        </p:txBody>
      </p:sp>
      <p:grpSp>
        <p:nvGrpSpPr>
          <p:cNvPr id="11" name="Group 10">
            <a:extLst>
              <a:ext uri="{FF2B5EF4-FFF2-40B4-BE49-F238E27FC236}">
                <a16:creationId xmlns:a16="http://schemas.microsoft.com/office/drawing/2014/main" id="{48A623F4-0DFE-4811-919C-5304945FCE89}"/>
              </a:ext>
            </a:extLst>
          </p:cNvPr>
          <p:cNvGrpSpPr/>
          <p:nvPr/>
        </p:nvGrpSpPr>
        <p:grpSpPr>
          <a:xfrm>
            <a:off x="4234482" y="1633741"/>
            <a:ext cx="3595498" cy="3493952"/>
            <a:chOff x="4262210" y="1681776"/>
            <a:chExt cx="3596008" cy="3494448"/>
          </a:xfrm>
        </p:grpSpPr>
        <p:sp>
          <p:nvSpPr>
            <p:cNvPr id="55" name="Business Trans large">
              <a:extLst>
                <a:ext uri="{FF2B5EF4-FFF2-40B4-BE49-F238E27FC236}">
                  <a16:creationId xmlns:a16="http://schemas.microsoft.com/office/drawing/2014/main" id="{8D16BFF0-BA65-412B-94C9-D67AA44A0D80}"/>
                </a:ext>
              </a:extLst>
            </p:cNvPr>
            <p:cNvSpPr txBox="1"/>
            <p:nvPr/>
          </p:nvSpPr>
          <p:spPr>
            <a:xfrm>
              <a:off x="5250236" y="2858182"/>
              <a:ext cx="1691528" cy="1141634"/>
            </a:xfrm>
            <a:prstGeom prst="rect">
              <a:avLst/>
            </a:prstGeom>
            <a:noFill/>
            <a:ln w="25400">
              <a:noFill/>
              <a:miter lim="800000"/>
            </a:ln>
          </p:spPr>
          <p:txBody>
            <a:bodyPr wrap="square" lIns="0" tIns="0" rIns="0" bIns="0" rtlCol="0" anchor="ctr">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913841">
                <a:lnSpc>
                  <a:spcPct val="90000"/>
                </a:lnSpc>
                <a:spcBef>
                  <a:spcPts val="784"/>
                </a:spcBef>
                <a:defRPr/>
              </a:pPr>
              <a:r>
                <a:rPr lang="en-US" sz="1600" b="1" spc="10" dirty="0">
                  <a:ln w="3175">
                    <a:noFill/>
                  </a:ln>
                  <a:solidFill>
                    <a:srgbClr val="1A1A1A"/>
                  </a:solidFill>
                  <a:latin typeface="Segoe UI Semilight"/>
                  <a:cs typeface="Segoe UI Semilight" panose="020B0402040204020203" pitchFamily="34" charset="0"/>
                </a:rPr>
                <a:t>Continuous</a:t>
              </a:r>
              <a:br>
                <a:rPr lang="en-US" sz="1600" b="1" spc="10" dirty="0">
                  <a:ln w="3175">
                    <a:noFill/>
                  </a:ln>
                  <a:solidFill>
                    <a:srgbClr val="1A1A1A"/>
                  </a:solidFill>
                  <a:latin typeface="Segoe UI Semilight"/>
                  <a:cs typeface="Segoe UI Semilight" panose="020B0402040204020203" pitchFamily="34" charset="0"/>
                </a:rPr>
              </a:br>
              <a:r>
                <a:rPr lang="en-US" sz="1600" b="1" spc="10" dirty="0">
                  <a:ln w="3175">
                    <a:noFill/>
                  </a:ln>
                  <a:solidFill>
                    <a:srgbClr val="1A1A1A"/>
                  </a:solidFill>
                  <a:latin typeface="Segoe UI Semilight"/>
                  <a:cs typeface="Segoe UI Semilight" panose="020B0402040204020203" pitchFamily="34" charset="0"/>
                </a:rPr>
                <a:t>Delivery</a:t>
              </a:r>
            </a:p>
          </p:txBody>
        </p:sp>
        <p:grpSp>
          <p:nvGrpSpPr>
            <p:cNvPr id="7" name="Group 6">
              <a:extLst>
                <a:ext uri="{FF2B5EF4-FFF2-40B4-BE49-F238E27FC236}">
                  <a16:creationId xmlns:a16="http://schemas.microsoft.com/office/drawing/2014/main" id="{BF130EA0-B44D-419A-B530-04D9644B7EDB}"/>
                </a:ext>
              </a:extLst>
            </p:cNvPr>
            <p:cNvGrpSpPr/>
            <p:nvPr/>
          </p:nvGrpSpPr>
          <p:grpSpPr>
            <a:xfrm>
              <a:off x="4262210" y="1681776"/>
              <a:ext cx="3596008" cy="3494448"/>
              <a:chOff x="4262210" y="1681776"/>
              <a:chExt cx="3596008" cy="3494448"/>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6097256" y="2669686"/>
                <a:ext cx="815798" cy="1568833"/>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3154" eaLnBrk="0" fontAlgn="base" hangingPunct="0">
                  <a:spcBef>
                    <a:spcPct val="0"/>
                  </a:spcBef>
                  <a:spcAft>
                    <a:spcPct val="0"/>
                  </a:spcAft>
                  <a:defRPr/>
                </a:pPr>
                <a:endParaRPr lang="en-US" sz="1800" kern="0">
                  <a:solidFill>
                    <a:srgbClr val="353535">
                      <a:lumMod val="50000"/>
                      <a:lumOff val="50000"/>
                    </a:srgbClr>
                  </a:solidFill>
                  <a:latin typeface="Segoe UI Semilight"/>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5281461" y="2619483"/>
                <a:ext cx="815798" cy="1573018"/>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3154" eaLnBrk="0" fontAlgn="base" hangingPunct="0">
                  <a:spcBef>
                    <a:spcPct val="0"/>
                  </a:spcBef>
                  <a:spcAft>
                    <a:spcPct val="0"/>
                  </a:spcAft>
                  <a:defRPr/>
                </a:pPr>
                <a:endParaRPr lang="en-US" sz="1800" kern="0">
                  <a:solidFill>
                    <a:srgbClr val="353535">
                      <a:lumMod val="50000"/>
                      <a:lumOff val="50000"/>
                    </a:srgbClr>
                  </a:solidFill>
                  <a:latin typeface="Segoe UI Semilight"/>
                  <a:ea typeface="MS PGothic" panose="020B0600070205080204" pitchFamily="34" charset="-128"/>
                </a:endParaRPr>
              </a:p>
            </p:txBody>
          </p:sp>
          <p:sp>
            <p:nvSpPr>
              <p:cNvPr id="59" name="Line 21">
                <a:extLst>
                  <a:ext uri="{FF2B5EF4-FFF2-40B4-BE49-F238E27FC236}">
                    <a16:creationId xmlns:a16="http://schemas.microsoft.com/office/drawing/2014/main" id="{071F32D5-B94C-4FC7-A6F7-B8678D738062}"/>
                  </a:ext>
                </a:extLst>
              </p:cNvPr>
              <p:cNvSpPr>
                <a:spLocks noChangeShapeType="1"/>
              </p:cNvSpPr>
              <p:nvPr/>
            </p:nvSpPr>
            <p:spPr bwMode="auto">
              <a:xfrm>
                <a:off x="6097256" y="2619483"/>
                <a:ext cx="100406"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3154" eaLnBrk="0" fontAlgn="base" hangingPunct="0">
                  <a:spcBef>
                    <a:spcPct val="0"/>
                  </a:spcBef>
                  <a:spcAft>
                    <a:spcPct val="0"/>
                  </a:spcAft>
                  <a:defRPr/>
                </a:pPr>
                <a:endParaRPr lang="en-US" sz="1800" kern="0">
                  <a:solidFill>
                    <a:srgbClr val="FFFFFF"/>
                  </a:solidFill>
                  <a:latin typeface="Segoe UI Semilight"/>
                  <a:ea typeface="MS PGothic" panose="020B0600070205080204" pitchFamily="34" charset="-128"/>
                </a:endParaRPr>
              </a:p>
            </p:txBody>
          </p:sp>
          <p:sp>
            <p:nvSpPr>
              <p:cNvPr id="60" name="Freeform 22">
                <a:extLst>
                  <a:ext uri="{FF2B5EF4-FFF2-40B4-BE49-F238E27FC236}">
                    <a16:creationId xmlns:a16="http://schemas.microsoft.com/office/drawing/2014/main" id="{8D5762D9-5E19-4339-8209-6ECA4835A062}"/>
                  </a:ext>
                </a:extLst>
              </p:cNvPr>
              <p:cNvSpPr>
                <a:spLocks/>
              </p:cNvSpPr>
              <p:nvPr/>
            </p:nvSpPr>
            <p:spPr bwMode="auto">
              <a:xfrm>
                <a:off x="5907844" y="4125412"/>
                <a:ext cx="198504" cy="23039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defTabSz="913154" eaLnBrk="0" fontAlgn="base" hangingPunct="0">
                  <a:spcBef>
                    <a:spcPct val="0"/>
                  </a:spcBef>
                  <a:spcAft>
                    <a:spcPct val="0"/>
                  </a:spcAft>
                  <a:defRPr/>
                </a:pPr>
                <a:endParaRPr lang="en-US" sz="1800" kern="0">
                  <a:solidFill>
                    <a:srgbClr val="353535">
                      <a:lumMod val="50000"/>
                      <a:lumOff val="50000"/>
                    </a:srgbClr>
                  </a:solidFill>
                  <a:latin typeface="Segoe UI Semilight"/>
                  <a:ea typeface="MS PGothic" panose="020B0600070205080204" pitchFamily="34" charset="-128"/>
                </a:endParaRPr>
              </a:p>
            </p:txBody>
          </p:sp>
          <p:sp>
            <p:nvSpPr>
              <p:cNvPr id="62" name="Oval 61">
                <a:extLst>
                  <a:ext uri="{FF2B5EF4-FFF2-40B4-BE49-F238E27FC236}">
                    <a16:creationId xmlns:a16="http://schemas.microsoft.com/office/drawing/2014/main" id="{0B07C744-393E-436F-AC89-2AA410AEBEE4}"/>
                  </a:ext>
                  <a:ext uri="{C183D7F6-B498-43B3-948B-1728B52AA6E4}">
                    <adec:decorative xmlns:adec="http://schemas.microsoft.com/office/drawing/2017/decorative" val="1"/>
                  </a:ext>
                </a:extLst>
              </p:cNvPr>
              <p:cNvSpPr/>
              <p:nvPr/>
            </p:nvSpPr>
            <p:spPr bwMode="auto">
              <a:xfrm>
                <a:off x="4262210" y="1681776"/>
                <a:ext cx="3596008" cy="3494448"/>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688" rtl="0" eaLnBrk="1" latinLnBrk="0" hangingPunct="1">
                  <a:defRPr sz="1836" kern="1200">
                    <a:solidFill>
                      <a:schemeClr val="lt1"/>
                    </a:solidFill>
                    <a:latin typeface="+mn-lt"/>
                    <a:ea typeface="+mn-ea"/>
                    <a:cs typeface="+mn-cs"/>
                  </a:defRPr>
                </a:lvl1pPr>
                <a:lvl2pPr marL="466344" algn="l" defTabSz="932688" rtl="0" eaLnBrk="1" latinLnBrk="0" hangingPunct="1">
                  <a:defRPr sz="1836" kern="1200">
                    <a:solidFill>
                      <a:schemeClr val="lt1"/>
                    </a:solidFill>
                    <a:latin typeface="+mn-lt"/>
                    <a:ea typeface="+mn-ea"/>
                    <a:cs typeface="+mn-cs"/>
                  </a:defRPr>
                </a:lvl2pPr>
                <a:lvl3pPr marL="932688" algn="l" defTabSz="932688" rtl="0" eaLnBrk="1" latinLnBrk="0" hangingPunct="1">
                  <a:defRPr sz="1836" kern="1200">
                    <a:solidFill>
                      <a:schemeClr val="lt1"/>
                    </a:solidFill>
                    <a:latin typeface="+mn-lt"/>
                    <a:ea typeface="+mn-ea"/>
                    <a:cs typeface="+mn-cs"/>
                  </a:defRPr>
                </a:lvl3pPr>
                <a:lvl4pPr marL="1399032" algn="l" defTabSz="932688" rtl="0" eaLnBrk="1" latinLnBrk="0" hangingPunct="1">
                  <a:defRPr sz="1836" kern="1200">
                    <a:solidFill>
                      <a:schemeClr val="lt1"/>
                    </a:solidFill>
                    <a:latin typeface="+mn-lt"/>
                    <a:ea typeface="+mn-ea"/>
                    <a:cs typeface="+mn-cs"/>
                  </a:defRPr>
                </a:lvl4pPr>
                <a:lvl5pPr marL="1865376" algn="l" defTabSz="932688" rtl="0" eaLnBrk="1" latinLnBrk="0" hangingPunct="1">
                  <a:defRPr sz="1836" kern="1200">
                    <a:solidFill>
                      <a:schemeClr val="lt1"/>
                    </a:solidFill>
                    <a:latin typeface="+mn-lt"/>
                    <a:ea typeface="+mn-ea"/>
                    <a:cs typeface="+mn-cs"/>
                  </a:defRPr>
                </a:lvl5pPr>
                <a:lvl6pPr marL="2331720" algn="l" defTabSz="932688" rtl="0" eaLnBrk="1" latinLnBrk="0" hangingPunct="1">
                  <a:defRPr sz="1836" kern="1200">
                    <a:solidFill>
                      <a:schemeClr val="lt1"/>
                    </a:solidFill>
                    <a:latin typeface="+mn-lt"/>
                    <a:ea typeface="+mn-ea"/>
                    <a:cs typeface="+mn-cs"/>
                  </a:defRPr>
                </a:lvl6pPr>
                <a:lvl7pPr marL="2798064" algn="l" defTabSz="932688" rtl="0" eaLnBrk="1" latinLnBrk="0" hangingPunct="1">
                  <a:defRPr sz="1836" kern="1200">
                    <a:solidFill>
                      <a:schemeClr val="lt1"/>
                    </a:solidFill>
                    <a:latin typeface="+mn-lt"/>
                    <a:ea typeface="+mn-ea"/>
                    <a:cs typeface="+mn-cs"/>
                  </a:defRPr>
                </a:lvl7pPr>
                <a:lvl8pPr marL="3264408" algn="l" defTabSz="932688" rtl="0" eaLnBrk="1" latinLnBrk="0" hangingPunct="1">
                  <a:defRPr sz="1836" kern="1200">
                    <a:solidFill>
                      <a:schemeClr val="lt1"/>
                    </a:solidFill>
                    <a:latin typeface="+mn-lt"/>
                    <a:ea typeface="+mn-ea"/>
                    <a:cs typeface="+mn-cs"/>
                  </a:defRPr>
                </a:lvl8pPr>
                <a:lvl9pPr marL="3730752" algn="l" defTabSz="932688" rtl="0" eaLnBrk="1" latinLnBrk="0" hangingPunct="1">
                  <a:defRPr sz="1836"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1600">
                  <a:solidFill>
                    <a:srgbClr val="D83B01"/>
                  </a:solidFill>
                  <a:latin typeface="Segoe UI Semilight"/>
                  <a:ea typeface="Segoe UI" pitchFamily="34" charset="0"/>
                  <a:cs typeface="Segoe UI" pitchFamily="34" charset="0"/>
                </a:endParaRPr>
              </a:p>
            </p:txBody>
          </p:sp>
        </p:grpSp>
      </p:grpSp>
      <p:sp>
        <p:nvSpPr>
          <p:cNvPr id="40" name="Oval 39">
            <a:extLst>
              <a:ext uri="{FF2B5EF4-FFF2-40B4-BE49-F238E27FC236}">
                <a16:creationId xmlns:a16="http://schemas.microsoft.com/office/drawing/2014/main" id="{AB8F30BF-0BFE-4EFE-BFAD-50BD17BC0B30}"/>
              </a:ext>
            </a:extLst>
          </p:cNvPr>
          <p:cNvSpPr/>
          <p:nvPr/>
        </p:nvSpPr>
        <p:spPr>
          <a:xfrm>
            <a:off x="10746940" y="4082694"/>
            <a:ext cx="902663" cy="930158"/>
          </a:xfrm>
          <a:prstGeom prst="ellipse">
            <a:avLst/>
          </a:prstGeom>
          <a:solidFill>
            <a:schemeClr val="accent1">
              <a:lumMod val="60000"/>
              <a:lumOff val="40000"/>
            </a:schemeClr>
          </a:solidFill>
          <a:ln>
            <a:noFill/>
          </a:ln>
          <a:effectLst/>
        </p:spPr>
      </p:sp>
      <p:sp>
        <p:nvSpPr>
          <p:cNvPr id="45" name="Oval 44">
            <a:extLst>
              <a:ext uri="{FF2B5EF4-FFF2-40B4-BE49-F238E27FC236}">
                <a16:creationId xmlns:a16="http://schemas.microsoft.com/office/drawing/2014/main" id="{88F681E8-5C74-40A9-AB8C-60D6684D1F9A}"/>
              </a:ext>
            </a:extLst>
          </p:cNvPr>
          <p:cNvSpPr/>
          <p:nvPr/>
        </p:nvSpPr>
        <p:spPr>
          <a:xfrm>
            <a:off x="546468" y="865677"/>
            <a:ext cx="883085" cy="871635"/>
          </a:xfrm>
          <a:prstGeom prst="ellipse">
            <a:avLst/>
          </a:prstGeom>
          <a:solidFill>
            <a:schemeClr val="accent1">
              <a:lumMod val="60000"/>
              <a:lumOff val="40000"/>
            </a:schemeClr>
          </a:soli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pPr defTabSz="914367">
              <a:defRPr/>
            </a:pPr>
            <a:endParaRPr lang="en-US" sz="1765">
              <a:solidFill>
                <a:srgbClr val="353535">
                  <a:hueOff val="0"/>
                  <a:satOff val="0"/>
                  <a:lumOff val="0"/>
                  <a:alphaOff val="0"/>
                </a:srgbClr>
              </a:solidFill>
              <a:latin typeface="Segoe UI Semilight"/>
            </a:endParaRPr>
          </a:p>
        </p:txBody>
      </p:sp>
      <p:sp>
        <p:nvSpPr>
          <p:cNvPr id="49" name="Oval 48">
            <a:extLst>
              <a:ext uri="{FF2B5EF4-FFF2-40B4-BE49-F238E27FC236}">
                <a16:creationId xmlns:a16="http://schemas.microsoft.com/office/drawing/2014/main" id="{EE4781EE-C314-4FFA-9E15-A2DF2BB442F4}"/>
              </a:ext>
            </a:extLst>
          </p:cNvPr>
          <p:cNvSpPr/>
          <p:nvPr/>
        </p:nvSpPr>
        <p:spPr>
          <a:xfrm>
            <a:off x="10756730" y="840812"/>
            <a:ext cx="883085" cy="872147"/>
          </a:xfrm>
          <a:prstGeom prst="ellipse">
            <a:avLst/>
          </a:prstGeom>
          <a:solidFill>
            <a:schemeClr val="accent1">
              <a:lumMod val="60000"/>
              <a:lumOff val="40000"/>
            </a:schemeClr>
          </a:soli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63" name="Oval 62">
            <a:extLst>
              <a:ext uri="{FF2B5EF4-FFF2-40B4-BE49-F238E27FC236}">
                <a16:creationId xmlns:a16="http://schemas.microsoft.com/office/drawing/2014/main" id="{F94DAC8F-F25A-4E44-90E8-3E21AFE80068}"/>
              </a:ext>
            </a:extLst>
          </p:cNvPr>
          <p:cNvSpPr/>
          <p:nvPr/>
        </p:nvSpPr>
        <p:spPr>
          <a:xfrm>
            <a:off x="513703" y="2931197"/>
            <a:ext cx="908339" cy="917624"/>
          </a:xfrm>
          <a:prstGeom prst="ellipse">
            <a:avLst/>
          </a:prstGeom>
          <a:solidFill>
            <a:schemeClr val="accent1">
              <a:lumMod val="60000"/>
              <a:lumOff val="40000"/>
            </a:schemeClr>
          </a:solidFill>
          <a:ln>
            <a:noFill/>
          </a:ln>
          <a:effectLst/>
        </p:spPr>
      </p:sp>
      <p:sp>
        <p:nvSpPr>
          <p:cNvPr id="65" name="Oval 64">
            <a:extLst>
              <a:ext uri="{FF2B5EF4-FFF2-40B4-BE49-F238E27FC236}">
                <a16:creationId xmlns:a16="http://schemas.microsoft.com/office/drawing/2014/main" id="{ABC9755A-63BF-428F-86DF-532A49C2C67E}"/>
              </a:ext>
            </a:extLst>
          </p:cNvPr>
          <p:cNvSpPr/>
          <p:nvPr/>
        </p:nvSpPr>
        <p:spPr>
          <a:xfrm>
            <a:off x="10716841" y="1858579"/>
            <a:ext cx="914271" cy="915614"/>
          </a:xfrm>
          <a:prstGeom prst="ellipse">
            <a:avLst/>
          </a:prstGeom>
          <a:solidFill>
            <a:schemeClr val="accent1">
              <a:lumMod val="60000"/>
              <a:lumOff val="40000"/>
            </a:schemeClr>
          </a:solidFill>
          <a:ln>
            <a:noFill/>
          </a:ln>
          <a:effectLst/>
        </p:spPr>
      </p:sp>
      <p:sp>
        <p:nvSpPr>
          <p:cNvPr id="67" name="Oval 66">
            <a:extLst>
              <a:ext uri="{FF2B5EF4-FFF2-40B4-BE49-F238E27FC236}">
                <a16:creationId xmlns:a16="http://schemas.microsoft.com/office/drawing/2014/main" id="{79C05603-AA10-4D84-BDC5-40AE6481DC64}"/>
              </a:ext>
            </a:extLst>
          </p:cNvPr>
          <p:cNvSpPr/>
          <p:nvPr/>
        </p:nvSpPr>
        <p:spPr>
          <a:xfrm>
            <a:off x="10756729" y="2933822"/>
            <a:ext cx="921569" cy="925265"/>
          </a:xfrm>
          <a:prstGeom prst="ellipse">
            <a:avLst/>
          </a:prstGeom>
          <a:solidFill>
            <a:schemeClr val="accent1">
              <a:lumMod val="60000"/>
              <a:lumOff val="40000"/>
            </a:schemeClr>
          </a:solidFill>
          <a:ln>
            <a:noFill/>
          </a:ln>
          <a:effectLst/>
        </p:spPr>
      </p:sp>
      <p:sp>
        <p:nvSpPr>
          <p:cNvPr id="71" name="Rectangle 70">
            <a:extLst>
              <a:ext uri="{FF2B5EF4-FFF2-40B4-BE49-F238E27FC236}">
                <a16:creationId xmlns:a16="http://schemas.microsoft.com/office/drawing/2014/main" id="{B612FC78-A007-46B7-83AD-7988C3DE8180}"/>
              </a:ext>
            </a:extLst>
          </p:cNvPr>
          <p:cNvSpPr/>
          <p:nvPr/>
        </p:nvSpPr>
        <p:spPr bwMode="auto">
          <a:xfrm>
            <a:off x="1615338" y="1036280"/>
            <a:ext cx="2429538"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652">
              <a:lnSpc>
                <a:spcPct val="90000"/>
              </a:lnSpc>
              <a:spcBef>
                <a:spcPct val="0"/>
              </a:spcBef>
              <a:spcAft>
                <a:spcPct val="0"/>
              </a:spcAft>
              <a:defRPr/>
            </a:pPr>
            <a:r>
              <a:rPr lang="en-US" b="1" kern="0" dirty="0">
                <a:solidFill>
                  <a:srgbClr val="353535"/>
                </a:solidFill>
                <a:latin typeface="Segoe UI Semilight"/>
                <a:ea typeface="+mn-lt"/>
                <a:cs typeface="Segoe UI Semilight"/>
              </a:rPr>
              <a:t>Automated Builds</a:t>
            </a:r>
          </a:p>
        </p:txBody>
      </p:sp>
      <p:sp>
        <p:nvSpPr>
          <p:cNvPr id="72" name="Rectangle 71">
            <a:extLst>
              <a:ext uri="{FF2B5EF4-FFF2-40B4-BE49-F238E27FC236}">
                <a16:creationId xmlns:a16="http://schemas.microsoft.com/office/drawing/2014/main" id="{ADF6EFDA-9881-4610-9715-50F5F39B261F}"/>
              </a:ext>
            </a:extLst>
          </p:cNvPr>
          <p:cNvSpPr/>
          <p:nvPr/>
        </p:nvSpPr>
        <p:spPr bwMode="auto">
          <a:xfrm>
            <a:off x="8159612" y="4306533"/>
            <a:ext cx="2429538"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13652">
              <a:lnSpc>
                <a:spcPct val="90000"/>
              </a:lnSpc>
              <a:spcBef>
                <a:spcPct val="0"/>
              </a:spcBef>
              <a:spcAft>
                <a:spcPct val="0"/>
              </a:spcAft>
              <a:defRPr/>
            </a:pPr>
            <a:r>
              <a:rPr lang="en-US" b="1" kern="0" dirty="0">
                <a:solidFill>
                  <a:srgbClr val="353535"/>
                </a:solidFill>
                <a:latin typeface="Segoe UI Semilight"/>
                <a:ea typeface="+mn-lt"/>
                <a:cs typeface="Segoe UI Semilight"/>
              </a:rPr>
              <a:t>Canary Deployment</a:t>
            </a:r>
            <a:endParaRPr lang="en-US" b="1" dirty="0">
              <a:solidFill>
                <a:srgbClr val="353535"/>
              </a:solidFill>
              <a:latin typeface="Segoe UI Semilight"/>
            </a:endParaRPr>
          </a:p>
        </p:txBody>
      </p:sp>
      <p:sp>
        <p:nvSpPr>
          <p:cNvPr id="73" name="Rectangle 72">
            <a:extLst>
              <a:ext uri="{FF2B5EF4-FFF2-40B4-BE49-F238E27FC236}">
                <a16:creationId xmlns:a16="http://schemas.microsoft.com/office/drawing/2014/main" id="{EC20A182-0FD3-4244-95CB-997E4AA9B3AF}"/>
              </a:ext>
            </a:extLst>
          </p:cNvPr>
          <p:cNvSpPr/>
          <p:nvPr/>
        </p:nvSpPr>
        <p:spPr bwMode="auto">
          <a:xfrm>
            <a:off x="1586808" y="3154858"/>
            <a:ext cx="2429538"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652">
              <a:lnSpc>
                <a:spcPct val="90000"/>
              </a:lnSpc>
              <a:spcBef>
                <a:spcPct val="0"/>
              </a:spcBef>
              <a:spcAft>
                <a:spcPct val="0"/>
              </a:spcAft>
              <a:defRPr/>
            </a:pPr>
            <a:r>
              <a:rPr lang="en-US" b="1" kern="0">
                <a:solidFill>
                  <a:srgbClr val="353535"/>
                </a:solidFill>
                <a:latin typeface="Segoe UI Semilight"/>
                <a:ea typeface="+mn-lt"/>
                <a:cs typeface="Segoe UI Semilight"/>
              </a:rPr>
              <a:t>Trunk</a:t>
            </a:r>
            <a:r>
              <a:rPr lang="en-US" b="1" kern="0">
                <a:solidFill>
                  <a:srgbClr val="353535"/>
                </a:solidFill>
                <a:latin typeface="Segoe UI"/>
                <a:cs typeface="Segoe UI"/>
              </a:rPr>
              <a:t> </a:t>
            </a:r>
            <a:r>
              <a:rPr lang="en-US" b="1" kern="0">
                <a:solidFill>
                  <a:srgbClr val="353535"/>
                </a:solidFill>
                <a:latin typeface="Segoe UI Semilight"/>
                <a:ea typeface="+mn-lt"/>
                <a:cs typeface="Segoe UI Semilight"/>
              </a:rPr>
              <a:t>Always Prod Ready</a:t>
            </a:r>
          </a:p>
        </p:txBody>
      </p:sp>
      <p:sp>
        <p:nvSpPr>
          <p:cNvPr id="75" name="Rectangle 74">
            <a:extLst>
              <a:ext uri="{FF2B5EF4-FFF2-40B4-BE49-F238E27FC236}">
                <a16:creationId xmlns:a16="http://schemas.microsoft.com/office/drawing/2014/main" id="{D5D6BEAE-1027-490A-B75E-1B7C798B93D2}"/>
              </a:ext>
            </a:extLst>
          </p:cNvPr>
          <p:cNvSpPr/>
          <p:nvPr/>
        </p:nvSpPr>
        <p:spPr bwMode="auto">
          <a:xfrm>
            <a:off x="8121129" y="1026328"/>
            <a:ext cx="2429538"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13652">
              <a:lnSpc>
                <a:spcPct val="90000"/>
              </a:lnSpc>
              <a:spcBef>
                <a:spcPct val="0"/>
              </a:spcBef>
              <a:spcAft>
                <a:spcPct val="0"/>
              </a:spcAft>
              <a:defRPr/>
            </a:pPr>
            <a:r>
              <a:rPr lang="en-US" b="1" kern="0" dirty="0">
                <a:solidFill>
                  <a:srgbClr val="353535"/>
                </a:solidFill>
                <a:latin typeface="Segoe UI Semilight"/>
                <a:ea typeface="+mn-lt"/>
                <a:cs typeface="Segoe UI Semilight"/>
              </a:rPr>
              <a:t>Everything in Source Control</a:t>
            </a:r>
          </a:p>
        </p:txBody>
      </p:sp>
      <p:sp>
        <p:nvSpPr>
          <p:cNvPr id="76" name="Rectangle 75">
            <a:extLst>
              <a:ext uri="{FF2B5EF4-FFF2-40B4-BE49-F238E27FC236}">
                <a16:creationId xmlns:a16="http://schemas.microsoft.com/office/drawing/2014/main" id="{B3A1A929-4B44-4441-B0D1-FAACF7966D4A}"/>
              </a:ext>
            </a:extLst>
          </p:cNvPr>
          <p:cNvSpPr/>
          <p:nvPr/>
        </p:nvSpPr>
        <p:spPr bwMode="auto">
          <a:xfrm>
            <a:off x="7995293" y="2092537"/>
            <a:ext cx="2429538"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13652">
              <a:defRPr/>
            </a:pPr>
            <a:r>
              <a:rPr lang="en-US" b="1" kern="0" dirty="0">
                <a:solidFill>
                  <a:srgbClr val="353535"/>
                </a:solidFill>
                <a:latin typeface="Segoe UI Semilight"/>
                <a:ea typeface="+mn-lt"/>
                <a:cs typeface="Segoe UI Semilight"/>
              </a:rPr>
              <a:t>Feature Flags</a:t>
            </a:r>
            <a:endParaRPr lang="en-US" dirty="0">
              <a:solidFill>
                <a:srgbClr val="353535"/>
              </a:solidFill>
              <a:latin typeface="Segoe UI Semilight"/>
            </a:endParaRPr>
          </a:p>
        </p:txBody>
      </p:sp>
      <p:sp>
        <p:nvSpPr>
          <p:cNvPr id="77" name="Rectangle 76">
            <a:extLst>
              <a:ext uri="{FF2B5EF4-FFF2-40B4-BE49-F238E27FC236}">
                <a16:creationId xmlns:a16="http://schemas.microsoft.com/office/drawing/2014/main" id="{77CD83E1-0152-4B02-A21B-BD7B8C97EBD2}"/>
              </a:ext>
            </a:extLst>
          </p:cNvPr>
          <p:cNvSpPr/>
          <p:nvPr/>
        </p:nvSpPr>
        <p:spPr bwMode="auto">
          <a:xfrm>
            <a:off x="8159613" y="3139082"/>
            <a:ext cx="2429538"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13652">
              <a:lnSpc>
                <a:spcPct val="90000"/>
              </a:lnSpc>
              <a:spcBef>
                <a:spcPct val="0"/>
              </a:spcBef>
              <a:spcAft>
                <a:spcPct val="0"/>
              </a:spcAft>
              <a:defRPr/>
            </a:pPr>
            <a:r>
              <a:rPr lang="en-US" b="1" kern="0">
                <a:solidFill>
                  <a:srgbClr val="353535"/>
                </a:solidFill>
                <a:latin typeface="Segoe UI Semilight"/>
                <a:ea typeface="+mn-lt"/>
                <a:cs typeface="Segoe UI Semilight"/>
              </a:rPr>
              <a:t>Blue/Green Deploy</a:t>
            </a:r>
            <a:endParaRPr lang="en-US">
              <a:solidFill>
                <a:srgbClr val="353535"/>
              </a:solidFill>
              <a:latin typeface="Segoe UI Semilight"/>
            </a:endParaRPr>
          </a:p>
        </p:txBody>
      </p:sp>
      <p:sp>
        <p:nvSpPr>
          <p:cNvPr id="50" name="Oval 49">
            <a:extLst>
              <a:ext uri="{FF2B5EF4-FFF2-40B4-BE49-F238E27FC236}">
                <a16:creationId xmlns:a16="http://schemas.microsoft.com/office/drawing/2014/main" id="{B0686D1F-0F80-4F2B-9792-EA42B97022BB}"/>
              </a:ext>
            </a:extLst>
          </p:cNvPr>
          <p:cNvSpPr/>
          <p:nvPr/>
        </p:nvSpPr>
        <p:spPr>
          <a:xfrm>
            <a:off x="528076" y="1944816"/>
            <a:ext cx="883085" cy="871635"/>
          </a:xfrm>
          <a:prstGeom prst="ellipse">
            <a:avLst/>
          </a:prstGeom>
          <a:solidFill>
            <a:schemeClr val="accent1">
              <a:lumMod val="60000"/>
              <a:lumOff val="40000"/>
            </a:schemeClr>
          </a:solidFill>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51" name="Rectangle 50">
            <a:extLst>
              <a:ext uri="{FF2B5EF4-FFF2-40B4-BE49-F238E27FC236}">
                <a16:creationId xmlns:a16="http://schemas.microsoft.com/office/drawing/2014/main" id="{2A3B9F70-E836-4CC3-B7D5-39E7AA0EF68E}"/>
              </a:ext>
            </a:extLst>
          </p:cNvPr>
          <p:cNvSpPr/>
          <p:nvPr/>
        </p:nvSpPr>
        <p:spPr bwMode="auto">
          <a:xfrm>
            <a:off x="1639631" y="2174817"/>
            <a:ext cx="2429538"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652">
              <a:lnSpc>
                <a:spcPct val="90000"/>
              </a:lnSpc>
              <a:spcBef>
                <a:spcPct val="0"/>
              </a:spcBef>
              <a:spcAft>
                <a:spcPct val="0"/>
              </a:spcAft>
              <a:defRPr/>
            </a:pPr>
            <a:r>
              <a:rPr lang="en-US" b="1" kern="0" dirty="0">
                <a:solidFill>
                  <a:srgbClr val="353535"/>
                </a:solidFill>
                <a:latin typeface="Segoe UI Semilight"/>
                <a:ea typeface="+mn-lt"/>
                <a:cs typeface="Segoe UI Semilight"/>
              </a:rPr>
              <a:t>Build Once</a:t>
            </a:r>
          </a:p>
        </p:txBody>
      </p:sp>
      <p:sp>
        <p:nvSpPr>
          <p:cNvPr id="53" name="Oval 52">
            <a:extLst>
              <a:ext uri="{FF2B5EF4-FFF2-40B4-BE49-F238E27FC236}">
                <a16:creationId xmlns:a16="http://schemas.microsoft.com/office/drawing/2014/main" id="{4DF50278-77D6-4074-988A-56C18677B164}"/>
              </a:ext>
            </a:extLst>
          </p:cNvPr>
          <p:cNvSpPr/>
          <p:nvPr/>
        </p:nvSpPr>
        <p:spPr>
          <a:xfrm>
            <a:off x="528409" y="4037405"/>
            <a:ext cx="908339" cy="917624"/>
          </a:xfrm>
          <a:prstGeom prst="ellipse">
            <a:avLst/>
          </a:prstGeom>
          <a:solidFill>
            <a:schemeClr val="accent1">
              <a:lumMod val="60000"/>
              <a:lumOff val="40000"/>
            </a:schemeClr>
          </a:solidFill>
          <a:ln>
            <a:noFill/>
          </a:ln>
          <a:effectLst/>
        </p:spPr>
      </p:sp>
      <p:sp>
        <p:nvSpPr>
          <p:cNvPr id="54" name="Rectangle 53">
            <a:extLst>
              <a:ext uri="{FF2B5EF4-FFF2-40B4-BE49-F238E27FC236}">
                <a16:creationId xmlns:a16="http://schemas.microsoft.com/office/drawing/2014/main" id="{20C73E1C-55F4-48C1-8658-21801B095256}"/>
              </a:ext>
            </a:extLst>
          </p:cNvPr>
          <p:cNvSpPr/>
          <p:nvPr/>
        </p:nvSpPr>
        <p:spPr bwMode="auto">
          <a:xfrm>
            <a:off x="1601514" y="4261067"/>
            <a:ext cx="2429538" cy="5018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3652">
              <a:lnSpc>
                <a:spcPct val="90000"/>
              </a:lnSpc>
              <a:spcBef>
                <a:spcPct val="0"/>
              </a:spcBef>
              <a:spcAft>
                <a:spcPct val="0"/>
              </a:spcAft>
              <a:defRPr/>
            </a:pPr>
            <a:r>
              <a:rPr lang="en-US" b="1" kern="0">
                <a:solidFill>
                  <a:srgbClr val="353535"/>
                </a:solidFill>
                <a:latin typeface="Segoe UI Semilight"/>
                <a:ea typeface="+mn-lt"/>
                <a:cs typeface="Segoe UI Semilight"/>
              </a:rPr>
              <a:t>Fix Immediately</a:t>
            </a:r>
          </a:p>
        </p:txBody>
      </p:sp>
      <p:pic>
        <p:nvPicPr>
          <p:cNvPr id="61" name="Graphic 60">
            <a:extLst>
              <a:ext uri="{FF2B5EF4-FFF2-40B4-BE49-F238E27FC236}">
                <a16:creationId xmlns:a16="http://schemas.microsoft.com/office/drawing/2014/main" id="{74A4FE93-9B4D-4AC9-98CB-479DEC00D4D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2252" y="1062647"/>
            <a:ext cx="498761" cy="419277"/>
          </a:xfrm>
          <a:prstGeom prst="rect">
            <a:avLst/>
          </a:prstGeom>
        </p:spPr>
      </p:pic>
      <p:pic>
        <p:nvPicPr>
          <p:cNvPr id="64" name="Graphic 63">
            <a:extLst>
              <a:ext uri="{FF2B5EF4-FFF2-40B4-BE49-F238E27FC236}">
                <a16:creationId xmlns:a16="http://schemas.microsoft.com/office/drawing/2014/main" id="{3B8162F8-D7F3-4C22-A055-DDEA637C12B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104" y="2103595"/>
            <a:ext cx="552883" cy="479738"/>
          </a:xfrm>
          <a:prstGeom prst="rect">
            <a:avLst/>
          </a:prstGeom>
        </p:spPr>
      </p:pic>
      <p:pic>
        <p:nvPicPr>
          <p:cNvPr id="66" name="Graphic 65">
            <a:extLst>
              <a:ext uri="{FF2B5EF4-FFF2-40B4-BE49-F238E27FC236}">
                <a16:creationId xmlns:a16="http://schemas.microsoft.com/office/drawing/2014/main" id="{9281A577-BD0E-4942-8E24-CF1E5F20876E}"/>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3107" y="3186306"/>
            <a:ext cx="557051" cy="457879"/>
          </a:xfrm>
          <a:prstGeom prst="rect">
            <a:avLst/>
          </a:prstGeom>
        </p:spPr>
      </p:pic>
      <p:pic>
        <p:nvPicPr>
          <p:cNvPr id="68" name="Graphic 67">
            <a:extLst>
              <a:ext uri="{FF2B5EF4-FFF2-40B4-BE49-F238E27FC236}">
                <a16:creationId xmlns:a16="http://schemas.microsoft.com/office/drawing/2014/main" id="{D1C4A1E2-093C-4F30-9708-4A2A2057B43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3588" y="4242041"/>
            <a:ext cx="331557" cy="479738"/>
          </a:xfrm>
          <a:prstGeom prst="rect">
            <a:avLst/>
          </a:prstGeom>
        </p:spPr>
      </p:pic>
      <p:pic>
        <p:nvPicPr>
          <p:cNvPr id="69" name="Graphic 68">
            <a:extLst>
              <a:ext uri="{FF2B5EF4-FFF2-40B4-BE49-F238E27FC236}">
                <a16:creationId xmlns:a16="http://schemas.microsoft.com/office/drawing/2014/main" id="{E087EC9F-C711-4D24-85BF-7A22D764312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38913" y="1013845"/>
            <a:ext cx="470127" cy="470127"/>
          </a:xfrm>
          <a:prstGeom prst="rect">
            <a:avLst/>
          </a:prstGeom>
        </p:spPr>
      </p:pic>
      <p:pic>
        <p:nvPicPr>
          <p:cNvPr id="74" name="Graphic 73">
            <a:extLst>
              <a:ext uri="{FF2B5EF4-FFF2-40B4-BE49-F238E27FC236}">
                <a16:creationId xmlns:a16="http://schemas.microsoft.com/office/drawing/2014/main" id="{43F22E13-F980-4FD6-9FFD-8774FD7D1BCC}"/>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21585" y="2029534"/>
            <a:ext cx="504784" cy="504784"/>
          </a:xfrm>
          <a:prstGeom prst="rect">
            <a:avLst/>
          </a:prstGeom>
        </p:spPr>
      </p:pic>
      <p:pic>
        <p:nvPicPr>
          <p:cNvPr id="78" name="Graphic 77">
            <a:extLst>
              <a:ext uri="{FF2B5EF4-FFF2-40B4-BE49-F238E27FC236}">
                <a16:creationId xmlns:a16="http://schemas.microsoft.com/office/drawing/2014/main" id="{D1C36598-44AE-4153-A5B6-46E2B3D539C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914893" y="3132364"/>
            <a:ext cx="494148" cy="492097"/>
          </a:xfrm>
          <a:prstGeom prst="rect">
            <a:avLst/>
          </a:prstGeom>
        </p:spPr>
      </p:pic>
      <p:pic>
        <p:nvPicPr>
          <p:cNvPr id="79" name="Graphic 78">
            <a:extLst>
              <a:ext uri="{FF2B5EF4-FFF2-40B4-BE49-F238E27FC236}">
                <a16:creationId xmlns:a16="http://schemas.microsoft.com/office/drawing/2014/main" id="{BAEA686E-ED5B-4F54-8AC8-63BD8927D5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949693" y="4261067"/>
            <a:ext cx="493350" cy="438200"/>
          </a:xfrm>
          <a:prstGeom prst="rect">
            <a:avLst/>
          </a:prstGeom>
        </p:spPr>
      </p:pic>
    </p:spTree>
    <p:extLst>
      <p:ext uri="{BB962C8B-B14F-4D97-AF65-F5344CB8AC3E}">
        <p14:creationId xmlns:p14="http://schemas.microsoft.com/office/powerpoint/2010/main" val="261044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4B84-ABD0-4B46-937A-4054759EA452}"/>
              </a:ext>
            </a:extLst>
          </p:cNvPr>
          <p:cNvSpPr>
            <a:spLocks noGrp="1"/>
          </p:cNvSpPr>
          <p:nvPr>
            <p:ph type="title"/>
          </p:nvPr>
        </p:nvSpPr>
        <p:spPr>
          <a:xfrm>
            <a:off x="588263" y="457625"/>
            <a:ext cx="11018520" cy="482763"/>
          </a:xfrm>
        </p:spPr>
        <p:txBody>
          <a:bodyPr/>
          <a:lstStyle/>
          <a:p>
            <a:r>
              <a:rPr lang="en-US" sz="3137" dirty="0"/>
              <a:t>Automated Deployments</a:t>
            </a:r>
          </a:p>
        </p:txBody>
      </p:sp>
      <p:sp>
        <p:nvSpPr>
          <p:cNvPr id="3" name="Content Placeholder 2">
            <a:extLst>
              <a:ext uri="{FF2B5EF4-FFF2-40B4-BE49-F238E27FC236}">
                <a16:creationId xmlns:a16="http://schemas.microsoft.com/office/drawing/2014/main" id="{9CB2A6A7-C4C0-440B-86DB-7682D08FD493}"/>
              </a:ext>
            </a:extLst>
          </p:cNvPr>
          <p:cNvSpPr>
            <a:spLocks noGrp="1"/>
          </p:cNvSpPr>
          <p:nvPr>
            <p:ph idx="1"/>
          </p:nvPr>
        </p:nvSpPr>
        <p:spPr>
          <a:xfrm>
            <a:off x="4882095" y="1422571"/>
            <a:ext cx="5853161" cy="4239947"/>
          </a:xfrm>
        </p:spPr>
        <p:txBody>
          <a:bodyPr/>
          <a:lstStyle/>
          <a:p>
            <a:pPr>
              <a:lnSpc>
                <a:spcPct val="150000"/>
              </a:lnSpc>
              <a:buFont typeface="Wingdings" panose="05000000000000000000" pitchFamily="2" charset="2"/>
              <a:buChar char="q"/>
            </a:pPr>
            <a:r>
              <a:rPr lang="en-US" sz="1765" dirty="0"/>
              <a:t>Deployments are scripted or automated via an </a:t>
            </a:r>
            <a:r>
              <a:rPr lang="en-US" sz="1765" b="1" dirty="0"/>
              <a:t>Automated Deployment tool</a:t>
            </a:r>
            <a:r>
              <a:rPr lang="en-US" sz="1765" dirty="0"/>
              <a:t>.</a:t>
            </a:r>
          </a:p>
          <a:p>
            <a:pPr>
              <a:lnSpc>
                <a:spcPct val="150000"/>
              </a:lnSpc>
              <a:buFont typeface="Wingdings" panose="05000000000000000000" pitchFamily="2" charset="2"/>
              <a:buChar char="q"/>
            </a:pPr>
            <a:r>
              <a:rPr lang="en-US" sz="1765" dirty="0"/>
              <a:t>Automated Deployments are </a:t>
            </a:r>
            <a:r>
              <a:rPr lang="en-US" sz="1765" b="1" dirty="0"/>
              <a:t>configurable</a:t>
            </a:r>
            <a:r>
              <a:rPr lang="en-US" sz="1765" dirty="0"/>
              <a:t>, </a:t>
            </a:r>
            <a:r>
              <a:rPr lang="en-US" sz="1765" b="1" dirty="0"/>
              <a:t>repeatable</a:t>
            </a:r>
            <a:r>
              <a:rPr lang="en-US" sz="1765" dirty="0"/>
              <a:t> and </a:t>
            </a:r>
            <a:r>
              <a:rPr lang="en-US" sz="1765" b="1" dirty="0"/>
              <a:t>reliable</a:t>
            </a:r>
          </a:p>
          <a:p>
            <a:pPr>
              <a:lnSpc>
                <a:spcPct val="150000"/>
              </a:lnSpc>
              <a:buFont typeface="Wingdings" panose="05000000000000000000" pitchFamily="2" charset="2"/>
              <a:buChar char="q"/>
            </a:pPr>
            <a:r>
              <a:rPr lang="en-US" sz="1765" dirty="0"/>
              <a:t>Deployment automation artifacts are stored and maintained in the </a:t>
            </a:r>
            <a:r>
              <a:rPr lang="en-US" sz="1765" b="1" dirty="0"/>
              <a:t>source control system</a:t>
            </a:r>
          </a:p>
          <a:p>
            <a:pPr>
              <a:lnSpc>
                <a:spcPct val="150000"/>
              </a:lnSpc>
              <a:buFont typeface="Wingdings" panose="05000000000000000000" pitchFamily="2" charset="2"/>
              <a:buChar char="q"/>
            </a:pPr>
            <a:r>
              <a:rPr lang="en-US" sz="1765" dirty="0"/>
              <a:t>Use the </a:t>
            </a:r>
            <a:r>
              <a:rPr lang="en-US" sz="1765" b="1" dirty="0"/>
              <a:t>exact same process </a:t>
            </a:r>
            <a:r>
              <a:rPr lang="en-US" sz="1765" dirty="0"/>
              <a:t>for all deployments to all environments</a:t>
            </a:r>
          </a:p>
          <a:p>
            <a:pPr>
              <a:lnSpc>
                <a:spcPct val="150000"/>
              </a:lnSpc>
              <a:buFont typeface="Wingdings" panose="05000000000000000000" pitchFamily="2" charset="2"/>
              <a:buChar char="q"/>
            </a:pPr>
            <a:r>
              <a:rPr lang="en-US" sz="1765" dirty="0"/>
              <a:t>The automated deployment process includes </a:t>
            </a:r>
            <a:r>
              <a:rPr lang="en-US" sz="1765" b="1" dirty="0"/>
              <a:t>automated smoke testing</a:t>
            </a:r>
          </a:p>
        </p:txBody>
      </p:sp>
      <p:grpSp>
        <p:nvGrpSpPr>
          <p:cNvPr id="5" name="Group 4">
            <a:extLst>
              <a:ext uri="{FF2B5EF4-FFF2-40B4-BE49-F238E27FC236}">
                <a16:creationId xmlns:a16="http://schemas.microsoft.com/office/drawing/2014/main" id="{41936353-40CF-4C07-B9ED-FDA0DA24E40C}"/>
              </a:ext>
            </a:extLst>
          </p:cNvPr>
          <p:cNvGrpSpPr/>
          <p:nvPr/>
        </p:nvGrpSpPr>
        <p:grpSpPr>
          <a:xfrm>
            <a:off x="269241" y="1789864"/>
            <a:ext cx="4538151" cy="3697752"/>
            <a:chOff x="274640" y="1825258"/>
            <a:chExt cx="4629150" cy="3771900"/>
          </a:xfrm>
        </p:grpSpPr>
        <p:pic>
          <p:nvPicPr>
            <p:cNvPr id="6" name="Picture 2">
              <a:extLst>
                <a:ext uri="{FF2B5EF4-FFF2-40B4-BE49-F238E27FC236}">
                  <a16:creationId xmlns:a16="http://schemas.microsoft.com/office/drawing/2014/main" id="{757CD43B-A7EA-43A1-8CC5-FAEFE8C70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640" y="1825258"/>
              <a:ext cx="4629150" cy="3771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A9D191-D06E-4D4C-B0B7-C52362CBACB8}"/>
                </a:ext>
              </a:extLst>
            </p:cNvPr>
            <p:cNvSpPr txBox="1"/>
            <p:nvPr/>
          </p:nvSpPr>
          <p:spPr>
            <a:xfrm>
              <a:off x="350840" y="5412492"/>
              <a:ext cx="3961662" cy="184666"/>
            </a:xfrm>
            <a:prstGeom prst="rect">
              <a:avLst/>
            </a:prstGeom>
            <a:noFill/>
          </p:spPr>
          <p:txBody>
            <a:bodyPr wrap="none" lIns="0" tIns="0" rIns="0" bIns="0" rtlCol="0">
              <a:spAutoFit/>
            </a:bodyPr>
            <a:lstStyle/>
            <a:p>
              <a:pPr defTabSz="914367">
                <a:defRPr/>
              </a:pPr>
              <a:r>
                <a:rPr lang="en-US" sz="1176" b="1">
                  <a:gradFill>
                    <a:gsLst>
                      <a:gs pos="2917">
                        <a:srgbClr val="1A1A1A"/>
                      </a:gs>
                      <a:gs pos="30000">
                        <a:srgbClr val="1A1A1A"/>
                      </a:gs>
                    </a:gsLst>
                    <a:lin ang="5400000" scaled="0"/>
                  </a:gradFill>
                  <a:latin typeface="Segoe UI"/>
                </a:rPr>
                <a:t>Image Source:</a:t>
              </a:r>
              <a:r>
                <a:rPr lang="en-US" sz="1176">
                  <a:gradFill>
                    <a:gsLst>
                      <a:gs pos="2917">
                        <a:srgbClr val="1A1A1A"/>
                      </a:gs>
                      <a:gs pos="30000">
                        <a:srgbClr val="1A1A1A"/>
                      </a:gs>
                    </a:gsLst>
                    <a:lin ang="5400000" scaled="0"/>
                  </a:gradFill>
                  <a:latin typeface="Segoe UI"/>
                </a:rPr>
                <a:t> </a:t>
              </a:r>
              <a:r>
                <a:rPr lang="en-US" sz="1176">
                  <a:solidFill>
                    <a:srgbClr val="1A1A1A"/>
                  </a:solidFill>
                  <a:latin typeface="Segoe UI"/>
                  <a:hlinkClick r:id="rId4"/>
                </a:rPr>
                <a:t>https://www.accelo.com/products/service/</a:t>
              </a:r>
              <a:r>
                <a:rPr lang="en-US" sz="1176">
                  <a:solidFill>
                    <a:srgbClr val="1A1A1A"/>
                  </a:solidFill>
                  <a:latin typeface="Segoe UI"/>
                </a:rPr>
                <a:t> </a:t>
              </a:r>
              <a:endParaRPr lang="en-US" sz="1176">
                <a:gradFill>
                  <a:gsLst>
                    <a:gs pos="2917">
                      <a:srgbClr val="1A1A1A"/>
                    </a:gs>
                    <a:gs pos="30000">
                      <a:srgbClr val="1A1A1A"/>
                    </a:gs>
                  </a:gsLst>
                  <a:lin ang="5400000" scaled="0"/>
                </a:gradFill>
                <a:latin typeface="Segoe UI"/>
              </a:endParaRPr>
            </a:p>
          </p:txBody>
        </p:sp>
      </p:grpSp>
    </p:spTree>
    <p:extLst>
      <p:ext uri="{BB962C8B-B14F-4D97-AF65-F5344CB8AC3E}">
        <p14:creationId xmlns:p14="http://schemas.microsoft.com/office/powerpoint/2010/main" val="3990859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EFE9-B710-49C4-A918-4AE7147F7E1C}"/>
              </a:ext>
            </a:extLst>
          </p:cNvPr>
          <p:cNvSpPr>
            <a:spLocks noGrp="1"/>
          </p:cNvSpPr>
          <p:nvPr>
            <p:ph type="title"/>
          </p:nvPr>
        </p:nvSpPr>
        <p:spPr/>
        <p:txBody>
          <a:bodyPr/>
          <a:lstStyle/>
          <a:p>
            <a:r>
              <a:rPr lang="en-US" sz="3550">
                <a:cs typeface="Segoe UI"/>
              </a:rPr>
              <a:t>IaC Overview</a:t>
            </a:r>
            <a:endParaRPr lang="en-US"/>
          </a:p>
        </p:txBody>
      </p:sp>
    </p:spTree>
    <p:extLst>
      <p:ext uri="{BB962C8B-B14F-4D97-AF65-F5344CB8AC3E}">
        <p14:creationId xmlns:p14="http://schemas.microsoft.com/office/powerpoint/2010/main" val="3436353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6">
            <a:extLst>
              <a:ext uri="{FF2B5EF4-FFF2-40B4-BE49-F238E27FC236}">
                <a16:creationId xmlns:a16="http://schemas.microsoft.com/office/drawing/2014/main" id="{21DCE5AD-1BB0-4AC0-A65F-7F853BA9A9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0959" r="-1" b="-1"/>
          <a:stretch/>
        </p:blipFill>
        <p:spPr>
          <a:xfrm>
            <a:off x="6229842" y="10"/>
            <a:ext cx="5962158" cy="6857990"/>
          </a:xfrm>
          <a:prstGeom prst="rect">
            <a:avLst/>
          </a:prstGeom>
          <a:noFill/>
        </p:spPr>
      </p:pic>
      <p:sp>
        <p:nvSpPr>
          <p:cNvPr id="4" name="Title 3">
            <a:extLst>
              <a:ext uri="{FF2B5EF4-FFF2-40B4-BE49-F238E27FC236}">
                <a16:creationId xmlns:a16="http://schemas.microsoft.com/office/drawing/2014/main" id="{95F02C6B-30E2-400D-A0F7-7F9FE760ED47}"/>
              </a:ext>
            </a:extLst>
          </p:cNvPr>
          <p:cNvSpPr>
            <a:spLocks noGrp="1"/>
          </p:cNvSpPr>
          <p:nvPr>
            <p:ph type="title"/>
          </p:nvPr>
        </p:nvSpPr>
        <p:spPr>
          <a:xfrm>
            <a:off x="455997" y="620430"/>
            <a:ext cx="5541959" cy="403137"/>
          </a:xfrm>
        </p:spPr>
        <p:txBody>
          <a:bodyPr wrap="square" anchor="t">
            <a:normAutofit fontScale="90000"/>
          </a:bodyPr>
          <a:lstStyle/>
          <a:p>
            <a:r>
              <a:rPr lang="en-US" sz="2700" b="1" dirty="0">
                <a:cs typeface="Segoe UI Semibold"/>
              </a:rPr>
              <a:t>Continuous Integration / Continuous Delivery &amp; Infrastructure as Code</a:t>
            </a:r>
            <a:endParaRPr lang="en-US" sz="2700" dirty="0">
              <a:ea typeface="+mj-lt"/>
              <a:cs typeface="+mj-lt"/>
            </a:endParaRPr>
          </a:p>
          <a:p>
            <a:endParaRPr lang="en-US" sz="2700" dirty="0"/>
          </a:p>
        </p:txBody>
      </p:sp>
      <p:sp>
        <p:nvSpPr>
          <p:cNvPr id="5" name="Text Placeholder 4">
            <a:extLst>
              <a:ext uri="{FF2B5EF4-FFF2-40B4-BE49-F238E27FC236}">
                <a16:creationId xmlns:a16="http://schemas.microsoft.com/office/drawing/2014/main" id="{728B84F0-F83B-4E40-8B23-A07AB718A206}"/>
              </a:ext>
            </a:extLst>
          </p:cNvPr>
          <p:cNvSpPr>
            <a:spLocks noGrp="1"/>
          </p:cNvSpPr>
          <p:nvPr>
            <p:ph type="body" sz="quarter" idx="13"/>
          </p:nvPr>
        </p:nvSpPr>
        <p:spPr>
          <a:xfrm>
            <a:off x="455996" y="2632894"/>
            <a:ext cx="4822952" cy="2649508"/>
          </a:xfrm>
        </p:spPr>
        <p:txBody>
          <a:bodyPr vert="horz" wrap="square" lIns="0" tIns="0" rIns="0" bIns="0" rtlCol="0" anchor="t">
            <a:normAutofit/>
          </a:bodyPr>
          <a:lstStyle/>
          <a:p>
            <a:pPr marL="342900" indent="-342900">
              <a:lnSpc>
                <a:spcPts val="1764"/>
              </a:lnSpc>
              <a:buFont typeface="Arial" panose="020B0604020202020204" pitchFamily="34" charset="0"/>
              <a:buChar char="•"/>
            </a:pPr>
            <a:r>
              <a:rPr lang="en-US" sz="2000">
                <a:latin typeface="Segoe UI"/>
                <a:cs typeface="Segoe UI"/>
              </a:rPr>
              <a:t>CI/CD Overview</a:t>
            </a:r>
          </a:p>
          <a:p>
            <a:pPr marL="342900" indent="-342900">
              <a:lnSpc>
                <a:spcPts val="1764"/>
              </a:lnSpc>
              <a:buFont typeface="Arial" panose="020B0604020202020204" pitchFamily="34" charset="0"/>
              <a:buChar char="•"/>
            </a:pPr>
            <a:r>
              <a:rPr lang="en-US" sz="2000" err="1">
                <a:latin typeface="Segoe UI"/>
                <a:cs typeface="Segoe UI Semibold"/>
              </a:rPr>
              <a:t>IaC</a:t>
            </a:r>
            <a:r>
              <a:rPr lang="en-US" sz="2000">
                <a:latin typeface="Segoe UI"/>
                <a:cs typeface="Segoe UI Semibold"/>
              </a:rPr>
              <a:t> Overview</a:t>
            </a:r>
          </a:p>
          <a:p>
            <a:pPr marL="342900" indent="-342900">
              <a:lnSpc>
                <a:spcPts val="1764"/>
              </a:lnSpc>
              <a:buFont typeface="Arial" panose="020B0604020202020204" pitchFamily="34" charset="0"/>
              <a:buChar char="•"/>
            </a:pPr>
            <a:r>
              <a:rPr lang="en-US" sz="2000">
                <a:latin typeface="Segoe UI"/>
                <a:cs typeface="Segoe UI Semibold"/>
              </a:rPr>
              <a:t>Walkthrough: ARM Template</a:t>
            </a:r>
          </a:p>
          <a:p>
            <a:pPr marL="342900" indent="-342900">
              <a:lnSpc>
                <a:spcPts val="1764"/>
              </a:lnSpc>
              <a:buFont typeface="Arial" panose="020B0604020202020204" pitchFamily="34" charset="0"/>
              <a:buChar char="•"/>
            </a:pPr>
            <a:r>
              <a:rPr lang="en-US" sz="2000">
                <a:latin typeface="Segoe UI"/>
                <a:cs typeface="Segoe UI Semibold"/>
              </a:rPr>
              <a:t>Azure DevOps Pipelines</a:t>
            </a:r>
          </a:p>
          <a:p>
            <a:pPr marL="342900" indent="-342900">
              <a:lnSpc>
                <a:spcPts val="1764"/>
              </a:lnSpc>
              <a:buFont typeface="Arial" panose="020B0604020202020204" pitchFamily="34" charset="0"/>
              <a:buChar char="•"/>
            </a:pPr>
            <a:r>
              <a:rPr lang="en-US" sz="2000">
                <a:latin typeface="Segoe UI"/>
                <a:cs typeface="Segoe UI Semibold"/>
              </a:rPr>
              <a:t>Demo: </a:t>
            </a:r>
            <a:r>
              <a:rPr lang="en-US" sz="2000" err="1">
                <a:latin typeface="Segoe UI"/>
                <a:cs typeface="Segoe UI Semibold"/>
              </a:rPr>
              <a:t>IaC</a:t>
            </a:r>
            <a:r>
              <a:rPr lang="en-US" sz="2000">
                <a:latin typeface="Segoe UI"/>
                <a:cs typeface="Segoe UI Semibold"/>
              </a:rPr>
              <a:t> Deployment Across Enviroments</a:t>
            </a:r>
          </a:p>
        </p:txBody>
      </p:sp>
      <p:sp>
        <p:nvSpPr>
          <p:cNvPr id="44" name="Text Placeholder 4">
            <a:extLst>
              <a:ext uri="{FF2B5EF4-FFF2-40B4-BE49-F238E27FC236}">
                <a16:creationId xmlns:a16="http://schemas.microsoft.com/office/drawing/2014/main" id="{A67626E4-0951-4DC0-A691-EAC90E63C75A}"/>
              </a:ext>
            </a:extLst>
          </p:cNvPr>
          <p:cNvSpPr>
            <a:spLocks noGrp="1"/>
          </p:cNvSpPr>
          <p:nvPr>
            <p:ph type="body" sz="quarter" idx="14"/>
          </p:nvPr>
        </p:nvSpPr>
        <p:spPr>
          <a:xfrm>
            <a:off x="455997" y="1922589"/>
            <a:ext cx="4822951" cy="307777"/>
          </a:xfrm>
        </p:spPr>
        <p:txBody>
          <a:bodyPr/>
          <a:lstStyle/>
          <a:p>
            <a:r>
              <a:rPr lang="en-US" sz="2000" dirty="0"/>
              <a:t>Today’s Discussion</a:t>
            </a:r>
          </a:p>
        </p:txBody>
      </p:sp>
    </p:spTree>
    <p:extLst>
      <p:ext uri="{BB962C8B-B14F-4D97-AF65-F5344CB8AC3E}">
        <p14:creationId xmlns:p14="http://schemas.microsoft.com/office/powerpoint/2010/main" val="4104641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EFE9-B710-49C4-A918-4AE7147F7E1C}"/>
              </a:ext>
            </a:extLst>
          </p:cNvPr>
          <p:cNvSpPr>
            <a:spLocks noGrp="1"/>
          </p:cNvSpPr>
          <p:nvPr>
            <p:ph type="title"/>
          </p:nvPr>
        </p:nvSpPr>
        <p:spPr/>
        <p:txBody>
          <a:bodyPr/>
          <a:lstStyle/>
          <a:p>
            <a:r>
              <a:rPr lang="en-US" sz="3550">
                <a:cs typeface="Segoe UI"/>
              </a:rPr>
              <a:t>Walkthrough: ARM Template</a:t>
            </a:r>
            <a:endParaRPr lang="en-US"/>
          </a:p>
        </p:txBody>
      </p:sp>
    </p:spTree>
    <p:extLst>
      <p:ext uri="{BB962C8B-B14F-4D97-AF65-F5344CB8AC3E}">
        <p14:creationId xmlns:p14="http://schemas.microsoft.com/office/powerpoint/2010/main" val="528063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EFE9-B710-49C4-A918-4AE7147F7E1C}"/>
              </a:ext>
            </a:extLst>
          </p:cNvPr>
          <p:cNvSpPr>
            <a:spLocks noGrp="1"/>
          </p:cNvSpPr>
          <p:nvPr>
            <p:ph type="title"/>
          </p:nvPr>
        </p:nvSpPr>
        <p:spPr/>
        <p:txBody>
          <a:bodyPr/>
          <a:lstStyle/>
          <a:p>
            <a:r>
              <a:rPr lang="en-US" sz="3550">
                <a:cs typeface="Segoe UI"/>
              </a:rPr>
              <a:t>Azure DevOps Pipelines</a:t>
            </a:r>
            <a:endParaRPr lang="en-US"/>
          </a:p>
        </p:txBody>
      </p:sp>
    </p:spTree>
    <p:extLst>
      <p:ext uri="{BB962C8B-B14F-4D97-AF65-F5344CB8AC3E}">
        <p14:creationId xmlns:p14="http://schemas.microsoft.com/office/powerpoint/2010/main" val="25319967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A36D-9A75-4FD4-92E3-92FB29FEAC5E}"/>
              </a:ext>
            </a:extLst>
          </p:cNvPr>
          <p:cNvSpPr>
            <a:spLocks noGrp="1"/>
          </p:cNvSpPr>
          <p:nvPr>
            <p:ph type="title"/>
          </p:nvPr>
        </p:nvSpPr>
        <p:spPr/>
        <p:txBody>
          <a:bodyPr/>
          <a:lstStyle/>
          <a:p>
            <a:r>
              <a:rPr lang="en-US" sz="2700">
                <a:cs typeface="Segoe UI"/>
              </a:rPr>
              <a:t>Azure DevOps Pipelines</a:t>
            </a:r>
            <a:endParaRPr lang="en-US"/>
          </a:p>
        </p:txBody>
      </p:sp>
      <p:sp>
        <p:nvSpPr>
          <p:cNvPr id="5" name="Oval 4">
            <a:extLst>
              <a:ext uri="{FF2B5EF4-FFF2-40B4-BE49-F238E27FC236}">
                <a16:creationId xmlns:a16="http://schemas.microsoft.com/office/drawing/2014/main" id="{B3AF9DDC-937F-4EE4-B827-EAD15EF353A8}"/>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lang="en-US" sz="2350" b="0" i="0" u="none" strike="noStrike" kern="1200" cap="none" spc="0" normalizeH="0" baseline="0" noProof="0" dirty="0">
              <a:ln>
                <a:noFill/>
              </a:ln>
              <a:solidFill>
                <a:srgbClr val="171717"/>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A4D0281C-58A5-4BA2-9F97-391DA199C1AE}"/>
              </a:ext>
              <a:ext uri="{C183D7F6-B498-43B3-948B-1728B52AA6E4}">
                <adec:decorative xmlns:adec="http://schemas.microsoft.com/office/drawing/2017/decorative" val="1"/>
              </a:ext>
            </a:extLst>
          </p:cNvPr>
          <p:cNvSpPr/>
          <p:nvPr/>
        </p:nvSpPr>
        <p:spPr bwMode="auto">
          <a:xfrm>
            <a:off x="436378" y="2811890"/>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lang="en-US" sz="2350" b="0" i="0" u="none" strike="noStrike" kern="1200" cap="none" spc="0" normalizeH="0" baseline="0" noProof="0" dirty="0">
              <a:ln>
                <a:noFill/>
              </a:ln>
              <a:solidFill>
                <a:srgbClr val="171717"/>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D359495A-484B-4778-8DF3-3BEC40CF098A}"/>
              </a:ext>
            </a:extLst>
          </p:cNvPr>
          <p:cNvSpPr txBox="1"/>
          <p:nvPr/>
        </p:nvSpPr>
        <p:spPr>
          <a:xfrm>
            <a:off x="1044773" y="1545026"/>
            <a:ext cx="4417386" cy="5340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solidFill>
                  <a:srgbClr val="3C3C41"/>
                </a:solidFill>
                <a:effectLst/>
                <a:uLnTx/>
                <a:uFillTx/>
                <a:latin typeface="Segoe UI Semibold"/>
                <a:ea typeface="+mn-ea"/>
                <a:cs typeface="+mn-cs"/>
              </a:rPr>
              <a:t>Any language, any platform, any cloud</a:t>
            </a:r>
          </a:p>
        </p:txBody>
      </p:sp>
      <p:sp>
        <p:nvSpPr>
          <p:cNvPr id="13" name="TextBox 12">
            <a:extLst>
              <a:ext uri="{FF2B5EF4-FFF2-40B4-BE49-F238E27FC236}">
                <a16:creationId xmlns:a16="http://schemas.microsoft.com/office/drawing/2014/main" id="{5A81102E-F24C-48A8-8827-7F7060861E75}"/>
              </a:ext>
            </a:extLst>
          </p:cNvPr>
          <p:cNvSpPr txBox="1"/>
          <p:nvPr/>
        </p:nvSpPr>
        <p:spPr>
          <a:xfrm>
            <a:off x="1044772" y="1789866"/>
            <a:ext cx="4105056" cy="1013800"/>
          </a:xfrm>
          <a:prstGeom prst="rect">
            <a:avLst/>
          </a:prstGeom>
          <a:noFill/>
        </p:spPr>
        <p:txBody>
          <a:bodyPr wrap="square" lIns="179285" tIns="143428" rIns="179285" bIns="143428" rtlCol="0" anchor="t">
            <a:spAutoFit/>
          </a:bodyPr>
          <a:lstStyle/>
          <a:p>
            <a:pPr defTabSz="914367">
              <a:spcAft>
                <a:spcPts val="588"/>
              </a:spcAft>
              <a:defRPr/>
            </a:pPr>
            <a:r>
              <a:rPr kumimoji="0" lang="en-US" sz="1150" b="0" i="0" u="none" strike="noStrike" kern="1200" cap="none" spc="0" normalizeH="0" baseline="0" noProof="0" dirty="0">
                <a:ln>
                  <a:noFill/>
                </a:ln>
                <a:solidFill>
                  <a:srgbClr val="171717"/>
                </a:solidFill>
                <a:effectLst/>
                <a:uLnTx/>
                <a:uFillTx/>
                <a:latin typeface="Segoe UI"/>
                <a:ea typeface="+mn-ea"/>
                <a:cs typeface="+mn-cs"/>
              </a:rPr>
              <a:t>Build, test, and deploy Node.js, Python,  Java, PHP, Ruby, C/C++, .NET, Android, and iOS apps. Run in parallel on Linux, macOS, and Windows.</a:t>
            </a:r>
            <a:r>
              <a:rPr lang="en-US" sz="1150" dirty="0">
                <a:solidFill>
                  <a:srgbClr val="171717"/>
                </a:solidFill>
                <a:latin typeface="Segoe UI"/>
              </a:rPr>
              <a:t> </a:t>
            </a:r>
            <a:r>
              <a:rPr kumimoji="0" lang="en-US" sz="1150" b="0" i="0" u="none" strike="noStrike" kern="1200" cap="none" spc="0" normalizeH="0" baseline="0" noProof="0" dirty="0">
                <a:ln>
                  <a:noFill/>
                </a:ln>
                <a:solidFill>
                  <a:srgbClr val="171717"/>
                </a:solidFill>
                <a:effectLst/>
                <a:uLnTx/>
                <a:uFillTx/>
                <a:latin typeface="Segoe UI"/>
                <a:ea typeface="+mn-ea"/>
                <a:cs typeface="+mn-cs"/>
              </a:rPr>
              <a:t> Deploy to Azure, AWS, GCP or on-premises</a:t>
            </a:r>
            <a:endParaRPr lang="en-US" sz="1150" b="0" i="0" u="none" strike="noStrike" kern="1200" cap="none" spc="0" normalizeH="0" baseline="0" noProof="0" dirty="0">
              <a:ln>
                <a:noFill/>
              </a:ln>
              <a:solidFill>
                <a:srgbClr val="171717"/>
              </a:solidFill>
              <a:effectLst/>
              <a:uLnTx/>
              <a:uFillTx/>
              <a:latin typeface="Segoe UI"/>
              <a:cs typeface="Segoe UI"/>
            </a:endParaRPr>
          </a:p>
        </p:txBody>
      </p:sp>
      <p:sp>
        <p:nvSpPr>
          <p:cNvPr id="15" name="TextBox 14">
            <a:extLst>
              <a:ext uri="{FF2B5EF4-FFF2-40B4-BE49-F238E27FC236}">
                <a16:creationId xmlns:a16="http://schemas.microsoft.com/office/drawing/2014/main" id="{4D8CBED7-ED66-4039-A30F-C6FE3900806A}"/>
              </a:ext>
            </a:extLst>
          </p:cNvPr>
          <p:cNvSpPr txBox="1"/>
          <p:nvPr/>
        </p:nvSpPr>
        <p:spPr>
          <a:xfrm>
            <a:off x="1044773" y="2666038"/>
            <a:ext cx="3584824" cy="534056"/>
          </a:xfrm>
          <a:prstGeom prst="rect">
            <a:avLst/>
          </a:prstGeom>
          <a:noFill/>
        </p:spPr>
        <p:txBody>
          <a:bodyPr wrap="square" lIns="179285" tIns="143428" rIns="179285" bIns="143428" rtlCol="0" anchor="t">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50" b="0" i="0" u="none" strike="noStrike" kern="1200" cap="none" spc="0" normalizeH="0" baseline="0" noProof="0" dirty="0">
                <a:ln>
                  <a:noFill/>
                </a:ln>
                <a:solidFill>
                  <a:srgbClr val="171717"/>
                </a:solidFill>
                <a:effectLst/>
                <a:uLnTx/>
                <a:uFillTx/>
                <a:latin typeface="Segoe UI Semibold"/>
                <a:ea typeface="+mn-ea"/>
                <a:cs typeface="+mn-cs"/>
              </a:rPr>
              <a:t>Extensible</a:t>
            </a:r>
            <a:endParaRPr lang="en-US" sz="1750" b="0" i="0" u="none" strike="noStrike" kern="1200" cap="none" spc="0" normalizeH="0" baseline="0" noProof="0" dirty="0">
              <a:ln>
                <a:noFill/>
              </a:ln>
              <a:solidFill>
                <a:srgbClr val="171717"/>
              </a:solidFill>
              <a:effectLst/>
              <a:uLnTx/>
              <a:uFillTx/>
              <a:latin typeface="Segoe UI Semibold"/>
              <a:cs typeface="Segoe UI Semibold"/>
            </a:endParaRPr>
          </a:p>
        </p:txBody>
      </p:sp>
      <p:sp>
        <p:nvSpPr>
          <p:cNvPr id="17" name="TextBox 16">
            <a:extLst>
              <a:ext uri="{FF2B5EF4-FFF2-40B4-BE49-F238E27FC236}">
                <a16:creationId xmlns:a16="http://schemas.microsoft.com/office/drawing/2014/main" id="{9A774418-813E-4423-B7BC-D26175F91513}"/>
              </a:ext>
            </a:extLst>
          </p:cNvPr>
          <p:cNvSpPr txBox="1"/>
          <p:nvPr/>
        </p:nvSpPr>
        <p:spPr>
          <a:xfrm>
            <a:off x="1044773" y="2901096"/>
            <a:ext cx="3896879" cy="1013800"/>
          </a:xfrm>
          <a:prstGeom prst="rect">
            <a:avLst/>
          </a:prstGeom>
          <a:noFill/>
        </p:spPr>
        <p:txBody>
          <a:bodyPr wrap="square" lIns="179285" tIns="143428" rIns="179285" bIns="143428"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50" b="0" i="0" u="none" strike="noStrike" kern="1200" cap="none" spc="0" normalizeH="0" baseline="0" noProof="0" dirty="0">
                <a:ln>
                  <a:noFill/>
                </a:ln>
                <a:solidFill>
                  <a:srgbClr val="171717"/>
                </a:solidFill>
                <a:effectLst/>
                <a:uLnTx/>
                <a:uFillTx/>
                <a:latin typeface="Segoe UI"/>
                <a:ea typeface="+mn-ea"/>
                <a:cs typeface="+mn-cs"/>
              </a:rPr>
              <a:t>Explore and implement a wide range of community-built build, test, and deployment tasks, along with hundreds of extensions from Slack to </a:t>
            </a:r>
            <a:r>
              <a:rPr kumimoji="0" lang="en-GB" sz="1150" b="0" i="0" u="none" strike="noStrike" kern="1200" cap="none" spc="0" normalizeH="0" baseline="0" noProof="0" dirty="0" err="1">
                <a:ln>
                  <a:noFill/>
                </a:ln>
                <a:solidFill>
                  <a:srgbClr val="171717"/>
                </a:solidFill>
                <a:effectLst/>
                <a:uLnTx/>
                <a:uFillTx/>
                <a:latin typeface="Segoe UI"/>
                <a:ea typeface="+mn-ea"/>
                <a:cs typeface="+mn-cs"/>
              </a:rPr>
              <a:t>SonarCloud</a:t>
            </a:r>
            <a:r>
              <a:rPr kumimoji="0" lang="en-GB" sz="1150" b="0" i="0" u="none" strike="noStrike" kern="1200" cap="none" spc="0" normalizeH="0" baseline="0" noProof="0" dirty="0">
                <a:ln>
                  <a:noFill/>
                </a:ln>
                <a:solidFill>
                  <a:srgbClr val="171717"/>
                </a:solidFill>
                <a:effectLst/>
                <a:uLnTx/>
                <a:uFillTx/>
                <a:latin typeface="Segoe UI"/>
                <a:ea typeface="+mn-ea"/>
                <a:cs typeface="+mn-cs"/>
              </a:rPr>
              <a:t>.</a:t>
            </a:r>
            <a:r>
              <a:rPr kumimoji="0" lang="en-US" sz="1150" b="0" i="0" u="none" strike="noStrike" kern="1200" cap="none" spc="0" normalizeH="0" baseline="0" noProof="0" dirty="0">
                <a:ln>
                  <a:noFill/>
                </a:ln>
                <a:solidFill>
                  <a:srgbClr val="171717"/>
                </a:solidFill>
                <a:effectLst/>
                <a:uLnTx/>
                <a:uFillTx/>
                <a:latin typeface="Segoe UI"/>
                <a:ea typeface="+mn-ea"/>
                <a:cs typeface="+mn-cs"/>
              </a:rPr>
              <a:t> </a:t>
            </a:r>
            <a:r>
              <a:rPr kumimoji="0" lang="en-GB" sz="1150" b="0" i="0" u="none" strike="noStrike" kern="1200" cap="none" spc="0" normalizeH="0" baseline="0" noProof="0" dirty="0">
                <a:ln>
                  <a:noFill/>
                </a:ln>
                <a:solidFill>
                  <a:srgbClr val="171717"/>
                </a:solidFill>
                <a:effectLst/>
                <a:uLnTx/>
                <a:uFillTx/>
                <a:latin typeface="Segoe UI"/>
                <a:ea typeface="+mn-ea"/>
                <a:cs typeface="+mn-cs"/>
              </a:rPr>
              <a:t>Support for YAML, reporting and more</a:t>
            </a:r>
            <a:endParaRPr lang="en-US" sz="1150" b="0" i="0" u="none" strike="noStrike" kern="1200" cap="none" spc="0" normalizeH="0" baseline="0" noProof="0" dirty="0">
              <a:ln>
                <a:noFill/>
              </a:ln>
              <a:solidFill>
                <a:srgbClr val="171717"/>
              </a:solidFill>
              <a:effectLst/>
              <a:uLnTx/>
              <a:uFillTx/>
              <a:latin typeface="Segoe UI"/>
              <a:cs typeface="Segoe UI"/>
            </a:endParaRPr>
          </a:p>
        </p:txBody>
      </p:sp>
      <p:sp>
        <p:nvSpPr>
          <p:cNvPr id="19" name="Oval 18">
            <a:extLst>
              <a:ext uri="{FF2B5EF4-FFF2-40B4-BE49-F238E27FC236}">
                <a16:creationId xmlns:a16="http://schemas.microsoft.com/office/drawing/2014/main" id="{3620CA46-9D31-455B-94F0-25A17CE5D05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lang="en-US" sz="2350" b="0" i="0" u="none" strike="noStrike" kern="1200" cap="none" spc="0" normalizeH="0" baseline="0" noProof="0" dirty="0">
              <a:ln>
                <a:noFill/>
              </a:ln>
              <a:solidFill>
                <a:srgbClr val="171717"/>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614EC766-0C51-4A0F-9D4E-E9514C67A04A}"/>
              </a:ext>
            </a:extLst>
          </p:cNvPr>
          <p:cNvSpPr txBox="1"/>
          <p:nvPr/>
        </p:nvSpPr>
        <p:spPr>
          <a:xfrm>
            <a:off x="1044773" y="4746230"/>
            <a:ext cx="3584824" cy="534056"/>
          </a:xfrm>
          <a:prstGeom prst="rect">
            <a:avLst/>
          </a:prstGeom>
          <a:noFill/>
        </p:spPr>
        <p:txBody>
          <a:bodyPr wrap="square" lIns="179285" tIns="143428" rIns="179285" bIns="143428" rtlCol="0" anchor="t">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50" b="0" i="0" u="none" strike="noStrike" kern="1200" cap="none" spc="0" normalizeH="0" baseline="0" noProof="0" dirty="0">
                <a:ln>
                  <a:noFill/>
                </a:ln>
                <a:solidFill>
                  <a:srgbClr val="171717"/>
                </a:solidFill>
                <a:effectLst/>
                <a:uLnTx/>
                <a:uFillTx/>
                <a:latin typeface="Segoe UI Semibold"/>
                <a:ea typeface="+mn-ea"/>
                <a:cs typeface="+mn-cs"/>
              </a:rPr>
              <a:t>Best-in-class for open source</a:t>
            </a:r>
            <a:endParaRPr lang="en-US" sz="1750" b="0" i="0" u="none" strike="noStrike" kern="1200" cap="none" spc="0" normalizeH="0" baseline="0" noProof="0" dirty="0">
              <a:ln>
                <a:noFill/>
              </a:ln>
              <a:solidFill>
                <a:srgbClr val="171717"/>
              </a:solidFill>
              <a:effectLst/>
              <a:uLnTx/>
              <a:uFillTx/>
              <a:latin typeface="Segoe UI Semibold"/>
              <a:cs typeface="Segoe UI Semibold"/>
            </a:endParaRPr>
          </a:p>
        </p:txBody>
      </p:sp>
      <p:sp>
        <p:nvSpPr>
          <p:cNvPr id="23" name="TextBox 22">
            <a:extLst>
              <a:ext uri="{FF2B5EF4-FFF2-40B4-BE49-F238E27FC236}">
                <a16:creationId xmlns:a16="http://schemas.microsoft.com/office/drawing/2014/main" id="{78F02809-CC09-4C88-B1F0-8D4672F00B99}"/>
              </a:ext>
            </a:extLst>
          </p:cNvPr>
          <p:cNvSpPr txBox="1"/>
          <p:nvPr/>
        </p:nvSpPr>
        <p:spPr>
          <a:xfrm>
            <a:off x="1044772" y="5002137"/>
            <a:ext cx="4210700" cy="997543"/>
          </a:xfrm>
          <a:prstGeom prst="rect">
            <a:avLst/>
          </a:prstGeom>
          <a:noFill/>
        </p:spPr>
        <p:txBody>
          <a:bodyPr wrap="square" lIns="179285" tIns="143428" rIns="179285" bIns="143428"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50" b="0" i="0" u="none" strike="noStrike" kern="1200" cap="none" spc="0" normalizeH="0" baseline="0" noProof="0" dirty="0">
                <a:ln>
                  <a:noFill/>
                </a:ln>
                <a:solidFill>
                  <a:srgbClr val="171717"/>
                </a:solidFill>
                <a:effectLst/>
                <a:uLnTx/>
                <a:uFillTx/>
                <a:latin typeface="Segoe UI"/>
                <a:ea typeface="+mn-ea"/>
                <a:cs typeface="+mn-cs"/>
              </a:rPr>
              <a:t>Ensure fast continuous integration/continuous delivery (CI/CD) pipelines for every open source project. Get unlimited build minutes for all open source projects with up to 10 free parallel jobs across Linux, macOS and Windows</a:t>
            </a:r>
            <a:endParaRPr lang="en-US" sz="1150" b="0" i="0" u="none" strike="noStrike" kern="1200" cap="none" spc="0" normalizeH="0" baseline="0" noProof="0" dirty="0">
              <a:ln>
                <a:noFill/>
              </a:ln>
              <a:solidFill>
                <a:srgbClr val="171717"/>
              </a:solidFill>
              <a:effectLst/>
              <a:uLnTx/>
              <a:uFillTx/>
              <a:latin typeface="Segoe UI"/>
              <a:cs typeface="Segoe UI"/>
            </a:endParaRPr>
          </a:p>
        </p:txBody>
      </p:sp>
      <p:sp>
        <p:nvSpPr>
          <p:cNvPr id="29" name="Oval 28">
            <a:extLst>
              <a:ext uri="{FF2B5EF4-FFF2-40B4-BE49-F238E27FC236}">
                <a16:creationId xmlns:a16="http://schemas.microsoft.com/office/drawing/2014/main" id="{3D477171-4AD3-47E9-B3AC-6DFAB6482E52}"/>
              </a:ext>
              <a:ext uri="{C183D7F6-B498-43B3-948B-1728B52AA6E4}">
                <adec:decorative xmlns:adec="http://schemas.microsoft.com/office/drawing/2017/decorative" val="1"/>
              </a:ext>
            </a:extLst>
          </p:cNvPr>
          <p:cNvSpPr/>
          <p:nvPr/>
        </p:nvSpPr>
        <p:spPr bwMode="auto">
          <a:xfrm>
            <a:off x="436379" y="3917073"/>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lang="en-US" sz="2350" b="0" i="0" u="none" strike="noStrike" kern="1200" cap="none" spc="0" normalizeH="0" baseline="0" noProof="0" dirty="0">
              <a:ln>
                <a:noFill/>
              </a:ln>
              <a:solidFill>
                <a:srgbClr val="171717"/>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D5DE7D93-A45F-4F4E-8AB9-314AD1C8F3FD}"/>
              </a:ext>
            </a:extLst>
          </p:cNvPr>
          <p:cNvSpPr txBox="1"/>
          <p:nvPr/>
        </p:nvSpPr>
        <p:spPr>
          <a:xfrm>
            <a:off x="1044773" y="3795101"/>
            <a:ext cx="3584824" cy="534056"/>
          </a:xfrm>
          <a:prstGeom prst="rect">
            <a:avLst/>
          </a:prstGeom>
          <a:noFill/>
        </p:spPr>
        <p:txBody>
          <a:bodyPr wrap="square" lIns="179285" tIns="143428" rIns="179285" bIns="143428" rtlCol="0" anchor="t">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50" b="0" i="0" u="none" strike="noStrike" kern="1200" cap="none" spc="0" normalizeH="0" baseline="0" noProof="0" dirty="0">
                <a:ln>
                  <a:noFill/>
                </a:ln>
                <a:solidFill>
                  <a:srgbClr val="171717"/>
                </a:solidFill>
                <a:effectLst/>
                <a:uLnTx/>
                <a:uFillTx/>
                <a:latin typeface="Segoe UI Semibold"/>
                <a:ea typeface="+mn-ea"/>
                <a:cs typeface="+mn-cs"/>
              </a:rPr>
              <a:t>Containers and Kubernetes</a:t>
            </a:r>
            <a:endParaRPr lang="en-US" sz="1750" b="0" i="0" u="none" strike="noStrike" kern="1200" cap="none" spc="0" normalizeH="0" baseline="0" noProof="0" dirty="0">
              <a:ln>
                <a:noFill/>
              </a:ln>
              <a:solidFill>
                <a:srgbClr val="171717"/>
              </a:solidFill>
              <a:effectLst/>
              <a:uLnTx/>
              <a:uFillTx/>
              <a:latin typeface="Segoe UI Semibold"/>
              <a:cs typeface="Segoe UI Semibold"/>
            </a:endParaRPr>
          </a:p>
        </p:txBody>
      </p:sp>
      <p:sp>
        <p:nvSpPr>
          <p:cNvPr id="33" name="TextBox 32">
            <a:extLst>
              <a:ext uri="{FF2B5EF4-FFF2-40B4-BE49-F238E27FC236}">
                <a16:creationId xmlns:a16="http://schemas.microsoft.com/office/drawing/2014/main" id="{20744C86-AD5D-4CC3-B7C9-CA1D9E40CC99}"/>
              </a:ext>
            </a:extLst>
          </p:cNvPr>
          <p:cNvSpPr txBox="1"/>
          <p:nvPr/>
        </p:nvSpPr>
        <p:spPr>
          <a:xfrm>
            <a:off x="1044772" y="4019736"/>
            <a:ext cx="4210699" cy="832764"/>
          </a:xfrm>
          <a:prstGeom prst="rect">
            <a:avLst/>
          </a:prstGeom>
          <a:noFill/>
        </p:spPr>
        <p:txBody>
          <a:bodyPr wrap="square" lIns="179285" tIns="143428" rIns="179285" bIns="143428" rtlCol="0" anchor="t">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50" b="0" i="0" u="none" strike="noStrike" kern="1200" cap="none" spc="0" normalizeH="0" baseline="0" noProof="0" dirty="0">
                <a:ln>
                  <a:noFill/>
                </a:ln>
                <a:solidFill>
                  <a:srgbClr val="171717"/>
                </a:solidFill>
                <a:effectLst/>
                <a:uLnTx/>
                <a:uFillTx/>
                <a:latin typeface="Segoe UI"/>
                <a:ea typeface="+mn-ea"/>
                <a:cs typeface="+mn-cs"/>
              </a:rPr>
              <a:t>Easily build and push images to container registries like Docker Hub and Azure Container Registry. Deploy containers to individual hosts or Kubernetes.</a:t>
            </a:r>
            <a:endParaRPr lang="en-US" sz="1150" b="0" i="0" u="none" strike="noStrike" kern="1200" cap="none" spc="0" normalizeH="0" baseline="0" noProof="0" dirty="0">
              <a:ln>
                <a:noFill/>
              </a:ln>
              <a:solidFill>
                <a:srgbClr val="171717"/>
              </a:solidFill>
              <a:effectLst/>
              <a:uLnTx/>
              <a:uFillTx/>
              <a:latin typeface="Segoe UI"/>
              <a:cs typeface="Segoe UI"/>
            </a:endParaRPr>
          </a:p>
        </p:txBody>
      </p:sp>
      <p:pic>
        <p:nvPicPr>
          <p:cNvPr id="35" name="Graphic 34">
            <a:extLst>
              <a:ext uri="{FF2B5EF4-FFF2-40B4-BE49-F238E27FC236}">
                <a16:creationId xmlns:a16="http://schemas.microsoft.com/office/drawing/2014/main" id="{AAA29ABD-38FA-44BC-8B06-3FA5E758808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0491" y="1801135"/>
            <a:ext cx="336159" cy="319351"/>
          </a:xfrm>
          <a:prstGeom prst="rect">
            <a:avLst/>
          </a:prstGeom>
        </p:spPr>
      </p:pic>
      <p:pic>
        <p:nvPicPr>
          <p:cNvPr id="37" name="Graphic 36">
            <a:extLst>
              <a:ext uri="{FF2B5EF4-FFF2-40B4-BE49-F238E27FC236}">
                <a16:creationId xmlns:a16="http://schemas.microsoft.com/office/drawing/2014/main" id="{0447D039-AAB0-438B-8ECC-561E2D92F33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7655" y="2916002"/>
            <a:ext cx="280133" cy="336159"/>
          </a:xfrm>
          <a:prstGeom prst="rect">
            <a:avLst/>
          </a:prstGeom>
        </p:spPr>
      </p:pic>
      <p:pic>
        <p:nvPicPr>
          <p:cNvPr id="39" name="Graphic 38">
            <a:extLst>
              <a:ext uri="{FF2B5EF4-FFF2-40B4-BE49-F238E27FC236}">
                <a16:creationId xmlns:a16="http://schemas.microsoft.com/office/drawing/2014/main" id="{CE2081E5-69B3-4323-8F82-C742B5CAD56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0491" y="4014621"/>
            <a:ext cx="336159" cy="336159"/>
          </a:xfrm>
          <a:prstGeom prst="rect">
            <a:avLst/>
          </a:prstGeom>
        </p:spPr>
      </p:pic>
      <p:pic>
        <p:nvPicPr>
          <p:cNvPr id="41" name="Graphic 40">
            <a:extLst>
              <a:ext uri="{FF2B5EF4-FFF2-40B4-BE49-F238E27FC236}">
                <a16:creationId xmlns:a16="http://schemas.microsoft.com/office/drawing/2014/main" id="{BE85B85A-BECC-4CC8-B908-382EECE77EC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7357" y="4989698"/>
            <a:ext cx="354835" cy="354835"/>
          </a:xfrm>
          <a:prstGeom prst="rect">
            <a:avLst/>
          </a:prstGeom>
        </p:spPr>
      </p:pic>
      <p:pic>
        <p:nvPicPr>
          <p:cNvPr id="43" name="Online Image Placeholder 15" descr="Screenshot of Azure Pipelines showing a running build.">
            <a:extLst>
              <a:ext uri="{FF2B5EF4-FFF2-40B4-BE49-F238E27FC236}">
                <a16:creationId xmlns:a16="http://schemas.microsoft.com/office/drawing/2014/main" id="{7AB13D51-6622-4E88-9CB8-CBEEF97350A9}"/>
              </a:ext>
            </a:extLst>
          </p:cNvPr>
          <p:cNvPicPr>
            <a:picLocks noChangeAspect="1"/>
          </p:cNvPicPr>
          <p:nvPr/>
        </p:nvPicPr>
        <p:blipFill rotWithShape="1">
          <a:blip r:embed="rId10">
            <a:extLst>
              <a:ext uri="{28A0092B-C50C-407E-A947-70E740481C1C}">
                <a14:useLocalDpi xmlns:a14="http://schemas.microsoft.com/office/drawing/2010/main" val="0"/>
              </a:ext>
            </a:extLst>
          </a:blip>
          <a:srcRect r="13127"/>
          <a:stretch/>
        </p:blipFill>
        <p:spPr>
          <a:xfrm>
            <a:off x="6151992" y="1516281"/>
            <a:ext cx="6040009" cy="4345444"/>
          </a:xfrm>
          <a:prstGeom prst="rect">
            <a:avLst/>
          </a:prstGeom>
        </p:spPr>
      </p:pic>
      <p:pic>
        <p:nvPicPr>
          <p:cNvPr id="45" name="Picture 44" descr="A close up of a logo&#10;&#10;Description automatically generated">
            <a:extLst>
              <a:ext uri="{FF2B5EF4-FFF2-40B4-BE49-F238E27FC236}">
                <a16:creationId xmlns:a16="http://schemas.microsoft.com/office/drawing/2014/main" id="{C2E80193-587B-4F81-8141-1658042D49ED}"/>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spTree>
    <p:extLst>
      <p:ext uri="{BB962C8B-B14F-4D97-AF65-F5344CB8AC3E}">
        <p14:creationId xmlns:p14="http://schemas.microsoft.com/office/powerpoint/2010/main" val="21686064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A36D-9A75-4FD4-92E3-92FB29FEAC5E}"/>
              </a:ext>
            </a:extLst>
          </p:cNvPr>
          <p:cNvSpPr>
            <a:spLocks noGrp="1"/>
          </p:cNvSpPr>
          <p:nvPr>
            <p:ph type="title"/>
          </p:nvPr>
        </p:nvSpPr>
        <p:spPr/>
        <p:txBody>
          <a:bodyPr/>
          <a:lstStyle/>
          <a:p>
            <a:r>
              <a:rPr lang="en-US" sz="2700" dirty="0">
                <a:cs typeface="Segoe UI"/>
              </a:rPr>
              <a:t>Azure DevOps Pipelines</a:t>
            </a:r>
            <a:r>
              <a:rPr lang="en-US" sz="2700">
                <a:cs typeface="Segoe UI"/>
              </a:rPr>
              <a:t> - GUI</a:t>
            </a:r>
            <a:endParaRPr lang="en-US"/>
          </a:p>
        </p:txBody>
      </p:sp>
      <p:sp>
        <p:nvSpPr>
          <p:cNvPr id="3" name="Text Placeholder 2">
            <a:extLst>
              <a:ext uri="{FF2B5EF4-FFF2-40B4-BE49-F238E27FC236}">
                <a16:creationId xmlns:a16="http://schemas.microsoft.com/office/drawing/2014/main" id="{CC767D9D-C812-4154-85DA-1C73FDCCAED8}"/>
              </a:ext>
            </a:extLst>
          </p:cNvPr>
          <p:cNvSpPr>
            <a:spLocks noGrp="1"/>
          </p:cNvSpPr>
          <p:nvPr>
            <p:ph type="body" sz="quarter" idx="10"/>
          </p:nvPr>
        </p:nvSpPr>
        <p:spPr>
          <a:xfrm>
            <a:off x="455995" y="1495976"/>
            <a:ext cx="5290081" cy="2339102"/>
          </a:xfrm>
        </p:spPr>
        <p:txBody>
          <a:bodyPr vert="horz" wrap="square" lIns="0" tIns="91440" rIns="146304" bIns="91440" rtlCol="0" anchor="t">
            <a:spAutoFit/>
          </a:bodyPr>
          <a:lstStyle/>
          <a:p>
            <a:pPr marL="457200" indent="-457200">
              <a:buFont typeface="Arial,Sans-Serif" panose="020B0604020202020204" pitchFamily="34" charset="0"/>
            </a:pPr>
            <a:r>
              <a:rPr lang="en-US" sz="2000" dirty="0">
                <a:solidFill>
                  <a:srgbClr val="000000"/>
                </a:solidFill>
                <a:latin typeface="Segoe UI"/>
                <a:cs typeface="Segoe UI"/>
              </a:rPr>
              <a:t>Not part of your repository.</a:t>
            </a:r>
            <a:endParaRPr lang="en-US" sz="2000">
              <a:ea typeface="+mj-lt"/>
              <a:cs typeface="+mj-lt"/>
            </a:endParaRPr>
          </a:p>
          <a:p>
            <a:pPr marL="457200" indent="-457200">
              <a:buFont typeface="Arial,Sans-Serif" panose="020B0604020202020204" pitchFamily="34" charset="0"/>
            </a:pPr>
            <a:r>
              <a:rPr lang="en-US" sz="2000" dirty="0">
                <a:solidFill>
                  <a:srgbClr val="000000"/>
                </a:solidFill>
                <a:latin typeface="Segoe UI"/>
                <a:cs typeface="Segoe UI"/>
              </a:rPr>
              <a:t>Cannot be versioned and shared across multiple users.</a:t>
            </a:r>
            <a:endParaRPr lang="en-US" sz="2000">
              <a:ea typeface="+mj-lt"/>
              <a:cs typeface="+mj-lt"/>
            </a:endParaRPr>
          </a:p>
          <a:p>
            <a:pPr marL="457200" indent="-457200">
              <a:buFont typeface="Arial,Sans-Serif" panose="020B0604020202020204" pitchFamily="34" charset="0"/>
            </a:pPr>
            <a:r>
              <a:rPr lang="en-US" sz="2000" dirty="0">
                <a:solidFill>
                  <a:srgbClr val="000000"/>
                </a:solidFill>
                <a:latin typeface="Segoe UI"/>
                <a:cs typeface="Segoe UI"/>
              </a:rPr>
              <a:t>Simple drag and drop tasks for beginner’s</a:t>
            </a:r>
            <a:endParaRPr lang="en-US" sz="2000">
              <a:ea typeface="+mj-lt"/>
              <a:cs typeface="+mj-lt"/>
            </a:endParaRPr>
          </a:p>
          <a:p>
            <a:pPr marL="457200" indent="-457200">
              <a:buFont typeface="Arial,Sans-Serif" panose="020B0604020202020204" pitchFamily="34" charset="0"/>
            </a:pPr>
            <a:r>
              <a:rPr lang="en-US" sz="2000" dirty="0">
                <a:solidFill>
                  <a:srgbClr val="000000"/>
                </a:solidFill>
                <a:latin typeface="Segoe UI"/>
                <a:cs typeface="Segoe UI"/>
              </a:rPr>
              <a:t>Lots of compatible and tested extensions. </a:t>
            </a:r>
            <a:endParaRPr lang="en-US" sz="2000">
              <a:ea typeface="+mj-lt"/>
              <a:cs typeface="+mj-lt"/>
            </a:endParaRPr>
          </a:p>
          <a:p>
            <a:pPr marL="457200" indent="-457200">
              <a:buFont typeface="Arial,Sans-Serif" panose="020B0604020202020204" pitchFamily="34" charset="0"/>
            </a:pPr>
            <a:r>
              <a:rPr lang="en-US" sz="2000" dirty="0">
                <a:solidFill>
                  <a:srgbClr val="000000"/>
                </a:solidFill>
                <a:latin typeface="Segoe UI"/>
                <a:cs typeface="Segoe UI"/>
              </a:rPr>
              <a:t>Option to view YAML equivalent of GUI Pipeline</a:t>
            </a:r>
            <a:endParaRPr lang="en-US" sz="2000">
              <a:cs typeface="Segoe UI Semibold"/>
            </a:endParaRPr>
          </a:p>
        </p:txBody>
      </p:sp>
      <p:pic>
        <p:nvPicPr>
          <p:cNvPr id="5" name="Picture 4" descr="A close up of a logo&#10;&#10;Description automatically generated">
            <a:extLst>
              <a:ext uri="{FF2B5EF4-FFF2-40B4-BE49-F238E27FC236}">
                <a16:creationId xmlns:a16="http://schemas.microsoft.com/office/drawing/2014/main" id="{2ED72058-F89E-45B8-83E1-CE50F8FB7C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8F3EEFD-5B53-4BB7-931C-9C7694D60ECB}"/>
              </a:ext>
            </a:extLst>
          </p:cNvPr>
          <p:cNvPicPr>
            <a:picLocks noChangeAspect="1"/>
          </p:cNvPicPr>
          <p:nvPr/>
        </p:nvPicPr>
        <p:blipFill>
          <a:blip r:embed="rId3"/>
          <a:stretch>
            <a:fillRect/>
          </a:stretch>
        </p:blipFill>
        <p:spPr>
          <a:xfrm>
            <a:off x="6094444" y="1483109"/>
            <a:ext cx="6126480" cy="4370935"/>
          </a:xfrm>
          <a:prstGeom prst="rect">
            <a:avLst/>
          </a:prstGeom>
        </p:spPr>
      </p:pic>
    </p:spTree>
    <p:extLst>
      <p:ext uri="{BB962C8B-B14F-4D97-AF65-F5344CB8AC3E}">
        <p14:creationId xmlns:p14="http://schemas.microsoft.com/office/powerpoint/2010/main" val="4531931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A36D-9A75-4FD4-92E3-92FB29FEAC5E}"/>
              </a:ext>
            </a:extLst>
          </p:cNvPr>
          <p:cNvSpPr>
            <a:spLocks noGrp="1"/>
          </p:cNvSpPr>
          <p:nvPr>
            <p:ph type="title"/>
          </p:nvPr>
        </p:nvSpPr>
        <p:spPr/>
        <p:txBody>
          <a:bodyPr/>
          <a:lstStyle/>
          <a:p>
            <a:r>
              <a:rPr lang="en-US" sz="2700" dirty="0">
                <a:cs typeface="Segoe UI"/>
              </a:rPr>
              <a:t>Azure DevOps Pipelines - </a:t>
            </a:r>
            <a:r>
              <a:rPr lang="en-US" sz="2700">
                <a:cs typeface="Segoe UI"/>
              </a:rPr>
              <a:t>YAML</a:t>
            </a:r>
            <a:endParaRPr lang="en-US"/>
          </a:p>
        </p:txBody>
      </p:sp>
      <p:sp>
        <p:nvSpPr>
          <p:cNvPr id="3" name="Text Placeholder 2">
            <a:extLst>
              <a:ext uri="{FF2B5EF4-FFF2-40B4-BE49-F238E27FC236}">
                <a16:creationId xmlns:a16="http://schemas.microsoft.com/office/drawing/2014/main" id="{CC767D9D-C812-4154-85DA-1C73FDCCAED8}"/>
              </a:ext>
            </a:extLst>
          </p:cNvPr>
          <p:cNvSpPr>
            <a:spLocks noGrp="1"/>
          </p:cNvSpPr>
          <p:nvPr>
            <p:ph type="body" sz="quarter" idx="10"/>
          </p:nvPr>
        </p:nvSpPr>
        <p:spPr>
          <a:xfrm>
            <a:off x="455995" y="1495976"/>
            <a:ext cx="5290081" cy="2646878"/>
          </a:xfrm>
        </p:spPr>
        <p:txBody>
          <a:bodyPr vert="horz" wrap="square" lIns="0" tIns="91440" rIns="146304" bIns="91440" rtlCol="0" anchor="t">
            <a:spAutoFit/>
          </a:bodyPr>
          <a:lstStyle/>
          <a:p>
            <a:pPr marL="457200" indent="-457200">
              <a:buFont typeface="Arial,Sans-Serif" panose="020B0604020202020204" pitchFamily="34" charset="0"/>
            </a:pPr>
            <a:r>
              <a:rPr lang="en-US" sz="2000" dirty="0">
                <a:solidFill>
                  <a:srgbClr val="000000"/>
                </a:solidFill>
                <a:latin typeface="Segoe UI"/>
                <a:cs typeface="Segoe UI"/>
              </a:rPr>
              <a:t>We need to handle our pipelines versions</a:t>
            </a:r>
            <a:endParaRPr lang="en-US" sz="2000" dirty="0">
              <a:ea typeface="+mj-lt"/>
              <a:cs typeface="+mj-lt"/>
            </a:endParaRPr>
          </a:p>
          <a:p>
            <a:pPr marL="457200" indent="-457200">
              <a:buFont typeface="Arial,Sans-Serif" panose="020B0604020202020204" pitchFamily="34" charset="0"/>
            </a:pPr>
            <a:r>
              <a:rPr lang="en-US" sz="2000" dirty="0">
                <a:solidFill>
                  <a:srgbClr val="000000"/>
                </a:solidFill>
                <a:latin typeface="Segoe UI"/>
                <a:cs typeface="Segoe UI"/>
              </a:rPr>
              <a:t>This model promotes reuse: templates</a:t>
            </a:r>
            <a:endParaRPr lang="en-US" sz="2000">
              <a:ea typeface="+mj-lt"/>
              <a:cs typeface="+mj-lt"/>
            </a:endParaRPr>
          </a:p>
          <a:p>
            <a:pPr marL="457200" indent="-457200">
              <a:buFont typeface="Arial,Sans-Serif" panose="020B0604020202020204" pitchFamily="34" charset="0"/>
            </a:pPr>
            <a:r>
              <a:rPr lang="en-US" sz="2000" dirty="0">
                <a:solidFill>
                  <a:srgbClr val="000000"/>
                </a:solidFill>
                <a:latin typeface="Segoe UI"/>
                <a:cs typeface="Segoe UI"/>
              </a:rPr>
              <a:t>Add flow control to the pipeline, not to scripts</a:t>
            </a:r>
            <a:endParaRPr lang="en-US" sz="2000" dirty="0">
              <a:ea typeface="+mj-lt"/>
              <a:cs typeface="+mj-lt"/>
            </a:endParaRPr>
          </a:p>
          <a:p>
            <a:pPr marL="457200" indent="-457200">
              <a:buFont typeface="Arial,Sans-Serif" panose="020B0604020202020204" pitchFamily="34" charset="0"/>
            </a:pPr>
            <a:r>
              <a:rPr lang="en-US" sz="2000" dirty="0">
                <a:solidFill>
                  <a:srgbClr val="000000"/>
                </a:solidFill>
                <a:latin typeface="Segoe UI"/>
                <a:cs typeface="Segoe UI"/>
              </a:rPr>
              <a:t>GUI is still there for end users and beginners</a:t>
            </a:r>
            <a:endParaRPr lang="en-US" sz="2000" dirty="0">
              <a:ea typeface="+mj-lt"/>
              <a:cs typeface="+mj-lt"/>
            </a:endParaRPr>
          </a:p>
          <a:p>
            <a:pPr marL="457200" indent="-457200">
              <a:buFont typeface="Arial,Sans-Serif" panose="020B0604020202020204" pitchFamily="34" charset="0"/>
            </a:pPr>
            <a:r>
              <a:rPr lang="en-US" sz="2000" dirty="0">
                <a:solidFill>
                  <a:srgbClr val="000000"/>
                </a:solidFill>
                <a:latin typeface="Segoe UI"/>
                <a:cs typeface="Segoe UI"/>
              </a:rPr>
              <a:t>Also Validate if your extensions are YAML compatible</a:t>
            </a:r>
            <a:endParaRPr lang="en-US" sz="2000" dirty="0">
              <a:ea typeface="+mj-lt"/>
              <a:cs typeface="+mj-lt"/>
            </a:endParaRPr>
          </a:p>
        </p:txBody>
      </p:sp>
      <p:pic>
        <p:nvPicPr>
          <p:cNvPr id="5" name="Picture 4" descr="A close up of a logo&#10;&#10;Description automatically generated">
            <a:extLst>
              <a:ext uri="{FF2B5EF4-FFF2-40B4-BE49-F238E27FC236}">
                <a16:creationId xmlns:a16="http://schemas.microsoft.com/office/drawing/2014/main" id="{2ED72058-F89E-45B8-83E1-CE50F8FB7C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347661" y="487"/>
            <a:ext cx="7844340" cy="6857027"/>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E1E97DFB-359A-4728-951A-8169AA8E79AD}"/>
              </a:ext>
            </a:extLst>
          </p:cNvPr>
          <p:cNvPicPr>
            <a:picLocks noChangeAspect="1"/>
          </p:cNvPicPr>
          <p:nvPr/>
        </p:nvPicPr>
        <p:blipFill rotWithShape="1">
          <a:blip r:embed="rId3"/>
          <a:srcRect l="385" r="116"/>
          <a:stretch/>
        </p:blipFill>
        <p:spPr>
          <a:xfrm>
            <a:off x="6317679" y="1659384"/>
            <a:ext cx="5867494" cy="3974002"/>
          </a:xfrm>
          <a:prstGeom prst="rect">
            <a:avLst/>
          </a:prstGeom>
        </p:spPr>
      </p:pic>
    </p:spTree>
    <p:extLst>
      <p:ext uri="{BB962C8B-B14F-4D97-AF65-F5344CB8AC3E}">
        <p14:creationId xmlns:p14="http://schemas.microsoft.com/office/powerpoint/2010/main" val="26906676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EFE9-B710-49C4-A918-4AE7147F7E1C}"/>
              </a:ext>
            </a:extLst>
          </p:cNvPr>
          <p:cNvSpPr>
            <a:spLocks noGrp="1"/>
          </p:cNvSpPr>
          <p:nvPr>
            <p:ph type="title"/>
          </p:nvPr>
        </p:nvSpPr>
        <p:spPr/>
        <p:txBody>
          <a:bodyPr/>
          <a:lstStyle/>
          <a:p>
            <a:r>
              <a:rPr lang="en-US" sz="3550">
                <a:cs typeface="Segoe UI"/>
              </a:rPr>
              <a:t>Building Azure</a:t>
            </a:r>
            <a:r>
              <a:rPr lang="en-US" sz="3550" dirty="0">
                <a:cs typeface="Segoe UI"/>
              </a:rPr>
              <a:t> DevOps Pipelines</a:t>
            </a:r>
            <a:r>
              <a:rPr lang="en-US" sz="3550">
                <a:cs typeface="Segoe UI"/>
              </a:rPr>
              <a:t> with YAML</a:t>
            </a:r>
            <a:endParaRPr lang="en-US"/>
          </a:p>
        </p:txBody>
      </p:sp>
    </p:spTree>
    <p:extLst>
      <p:ext uri="{BB962C8B-B14F-4D97-AF65-F5344CB8AC3E}">
        <p14:creationId xmlns:p14="http://schemas.microsoft.com/office/powerpoint/2010/main" val="3187158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DA36D-9A75-4FD4-92E3-92FB29FEAC5E}"/>
              </a:ext>
            </a:extLst>
          </p:cNvPr>
          <p:cNvSpPr>
            <a:spLocks noGrp="1"/>
          </p:cNvSpPr>
          <p:nvPr>
            <p:ph type="title"/>
          </p:nvPr>
        </p:nvSpPr>
        <p:spPr>
          <a:xfrm>
            <a:off x="426428" y="222583"/>
            <a:ext cx="5555966" cy="758022"/>
          </a:xfrm>
        </p:spPr>
        <p:txBody>
          <a:bodyPr wrap="square" anchor="t">
            <a:normAutofit/>
          </a:bodyPr>
          <a:lstStyle/>
          <a:p>
            <a:r>
              <a:rPr lang="en-US"/>
              <a:t>YAML Pipeline Structure</a:t>
            </a:r>
          </a:p>
        </p:txBody>
      </p:sp>
      <p:sp>
        <p:nvSpPr>
          <p:cNvPr id="3" name="Text Placeholder 2">
            <a:extLst>
              <a:ext uri="{FF2B5EF4-FFF2-40B4-BE49-F238E27FC236}">
                <a16:creationId xmlns:a16="http://schemas.microsoft.com/office/drawing/2014/main" id="{CC767D9D-C812-4154-85DA-1C73FDCCAED8}"/>
              </a:ext>
            </a:extLst>
          </p:cNvPr>
          <p:cNvSpPr>
            <a:spLocks noGrp="1"/>
          </p:cNvSpPr>
          <p:nvPr>
            <p:ph type="body" sz="quarter" idx="11"/>
          </p:nvPr>
        </p:nvSpPr>
        <p:spPr>
          <a:xfrm>
            <a:off x="426424" y="1129916"/>
            <a:ext cx="5554662" cy="4356100"/>
          </a:xfrm>
        </p:spPr>
        <p:txBody>
          <a:bodyPr vert="horz" wrap="square" lIns="0" tIns="91440" rIns="146304" bIns="91440" rtlCol="0">
            <a:normAutofit/>
          </a:bodyPr>
          <a:lstStyle/>
          <a:p>
            <a:pPr marL="335915" indent="-335915"/>
            <a:r>
              <a:rPr lang="en-US" sz="2000"/>
              <a:t>•Pipeline – one or more stages in a CI/CD process</a:t>
            </a:r>
          </a:p>
          <a:p>
            <a:pPr marL="335915" indent="-335915"/>
            <a:r>
              <a:rPr lang="en-US" sz="2000"/>
              <a:t>•Stages – major divisions in a pipeline e.g. build app, run tests, deploy to production</a:t>
            </a:r>
          </a:p>
          <a:p>
            <a:pPr marL="335915" indent="-335915"/>
            <a:r>
              <a:rPr lang="en-US" sz="2000"/>
              <a:t>•Jobs – linear sequence of steps</a:t>
            </a:r>
          </a:p>
          <a:p>
            <a:pPr marL="335915" indent="-335915"/>
            <a:r>
              <a:rPr lang="en-US" sz="2000"/>
              <a:t>•Steps – tasks, scripts, template reference </a:t>
            </a:r>
          </a:p>
          <a:p>
            <a:pPr marL="457200" indent="-457200">
              <a:buFont typeface="Arial,Sans-Serif" panose="020B0604020202020204" pitchFamily="34" charset="0"/>
            </a:pPr>
            <a:endParaRPr lang="en-US" sz="2000"/>
          </a:p>
        </p:txBody>
      </p:sp>
      <p:pic>
        <p:nvPicPr>
          <p:cNvPr id="6" name="Picture 6" descr="A screenshot of a cell phone&#10;&#10;Description automatically generated">
            <a:extLst>
              <a:ext uri="{FF2B5EF4-FFF2-40B4-BE49-F238E27FC236}">
                <a16:creationId xmlns:a16="http://schemas.microsoft.com/office/drawing/2014/main" id="{BB582645-BE6F-4A0D-A4BD-E9DD94B1896D}"/>
              </a:ext>
            </a:extLst>
          </p:cNvPr>
          <p:cNvPicPr>
            <a:picLocks noChangeAspect="1"/>
          </p:cNvPicPr>
          <p:nvPr/>
        </p:nvPicPr>
        <p:blipFill>
          <a:blip r:embed="rId2"/>
          <a:stretch>
            <a:fillRect/>
          </a:stretch>
        </p:blipFill>
        <p:spPr>
          <a:xfrm>
            <a:off x="6396251" y="922151"/>
            <a:ext cx="3897573" cy="3330474"/>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5B29DB7F-91ED-48CB-855B-18933E911F1D}"/>
              </a:ext>
            </a:extLst>
          </p:cNvPr>
          <p:cNvPicPr>
            <a:picLocks noChangeAspect="1"/>
          </p:cNvPicPr>
          <p:nvPr/>
        </p:nvPicPr>
        <p:blipFill rotWithShape="1">
          <a:blip r:embed="rId3"/>
          <a:srcRect l="364" t="604" b="218"/>
          <a:stretch/>
        </p:blipFill>
        <p:spPr>
          <a:xfrm>
            <a:off x="6646459" y="4067314"/>
            <a:ext cx="3112849" cy="1869602"/>
          </a:xfrm>
          <a:prstGeom prst="rect">
            <a:avLst/>
          </a:prstGeom>
        </p:spPr>
      </p:pic>
    </p:spTree>
    <p:extLst>
      <p:ext uri="{BB962C8B-B14F-4D97-AF65-F5344CB8AC3E}">
        <p14:creationId xmlns:p14="http://schemas.microsoft.com/office/powerpoint/2010/main" val="28349753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1542CF-BE2F-45C5-9962-7171E459721B}"/>
              </a:ext>
            </a:extLst>
          </p:cNvPr>
          <p:cNvSpPr>
            <a:spLocks noGrp="1"/>
          </p:cNvSpPr>
          <p:nvPr>
            <p:ph type="body" sz="quarter" idx="12"/>
          </p:nvPr>
        </p:nvSpPr>
        <p:spPr>
          <a:xfrm>
            <a:off x="8174325" y="2206737"/>
            <a:ext cx="3437282" cy="4344462"/>
          </a:xfrm>
        </p:spPr>
        <p:txBody>
          <a:bodyPr lIns="180000" tIns="45720" rIns="91440" bIns="45720" anchor="t">
            <a:noAutofit/>
          </a:bodyPr>
          <a:lstStyle/>
          <a:p>
            <a:pPr marL="227965" indent="-227965"/>
            <a:endParaRPr lang="en-US" sz="1400" dirty="0">
              <a:ea typeface="+mn-lt"/>
              <a:cs typeface="+mn-lt"/>
            </a:endParaRPr>
          </a:p>
          <a:p>
            <a:pPr marL="227965" indent="-227965"/>
            <a:r>
              <a:rPr lang="en-US" sz="1400" dirty="0">
                <a:ea typeface="+mn-lt"/>
                <a:cs typeface="+mn-lt"/>
              </a:rPr>
              <a:t>Collection of resources that can be targeted by deployments from a pipeline e.g. Dev, Test, QA, Staging, Production, etc.</a:t>
            </a:r>
            <a:endParaRPr lang="en-US" sz="1400"/>
          </a:p>
          <a:p>
            <a:pPr marL="227965" indent="-227965"/>
            <a:endParaRPr lang="en-US" sz="1400" dirty="0">
              <a:ea typeface="+mn-lt"/>
              <a:cs typeface="+mn-lt"/>
            </a:endParaRPr>
          </a:p>
          <a:p>
            <a:pPr marL="227965" indent="-227965"/>
            <a:r>
              <a:rPr lang="en-US" sz="1400" dirty="0">
                <a:ea typeface="+mn-lt"/>
                <a:cs typeface="+mn-lt"/>
              </a:rPr>
              <a:t>Can allow things like:</a:t>
            </a:r>
            <a:endParaRPr lang="en-US" sz="1400" dirty="0"/>
          </a:p>
          <a:p>
            <a:pPr marL="456565" lvl="1" indent="-227965"/>
            <a:r>
              <a:rPr lang="en-US" sz="1200" dirty="0">
                <a:ea typeface="+mn-lt"/>
                <a:cs typeface="+mn-lt"/>
              </a:rPr>
              <a:t>Displaying pipeline deployment history.</a:t>
            </a:r>
            <a:endParaRPr lang="en-US" sz="1200">
              <a:cs typeface="Segoe UI"/>
            </a:endParaRPr>
          </a:p>
          <a:p>
            <a:pPr marL="456565" lvl="1" indent="-227965"/>
            <a:r>
              <a:rPr lang="en-US" sz="1200" dirty="0">
                <a:ea typeface="+mn-lt"/>
                <a:cs typeface="+mn-lt"/>
              </a:rPr>
              <a:t>Viewing commits and work items to allow for traceability when verifying that code changes or feature or bug fixes have reached an environment.</a:t>
            </a:r>
            <a:endParaRPr lang="en-US" sz="1200">
              <a:cs typeface="Segoe UI"/>
            </a:endParaRPr>
          </a:p>
          <a:p>
            <a:pPr marL="456565" lvl="1" indent="-227965"/>
            <a:r>
              <a:rPr lang="en-US" sz="1200" dirty="0">
                <a:ea typeface="+mn-lt"/>
                <a:cs typeface="+mn-lt"/>
              </a:rPr>
              <a:t>Validate if an application is functioning at a desired state.</a:t>
            </a:r>
            <a:endParaRPr lang="en-US" sz="1200">
              <a:cs typeface="Segoe UI"/>
            </a:endParaRPr>
          </a:p>
          <a:p>
            <a:pPr marL="456565" lvl="1" indent="-227965"/>
            <a:r>
              <a:rPr lang="en-US" sz="1200" dirty="0">
                <a:ea typeface="+mn-lt"/>
                <a:cs typeface="+mn-lt"/>
              </a:rPr>
              <a:t>Add permissions to secure environments by specifying the users / pipelines which can be associated with an environment.</a:t>
            </a:r>
            <a:endParaRPr lang="en-US" sz="1200" dirty="0"/>
          </a:p>
          <a:p>
            <a:pPr marL="227965" indent="-227965"/>
            <a:endParaRPr lang="en-US" sz="1400" dirty="0"/>
          </a:p>
        </p:txBody>
      </p:sp>
      <p:sp>
        <p:nvSpPr>
          <p:cNvPr id="4" name="Text Placeholder 3">
            <a:extLst>
              <a:ext uri="{FF2B5EF4-FFF2-40B4-BE49-F238E27FC236}">
                <a16:creationId xmlns:a16="http://schemas.microsoft.com/office/drawing/2014/main" id="{CDE1A0FC-55E8-4907-A38E-AD9EA3A19902}"/>
              </a:ext>
            </a:extLst>
          </p:cNvPr>
          <p:cNvSpPr>
            <a:spLocks noGrp="1"/>
          </p:cNvSpPr>
          <p:nvPr>
            <p:ph type="body" sz="quarter" idx="15"/>
          </p:nvPr>
        </p:nvSpPr>
        <p:spPr>
          <a:xfrm>
            <a:off x="8174326" y="1408761"/>
            <a:ext cx="3429000" cy="679339"/>
          </a:xfrm>
        </p:spPr>
        <p:txBody>
          <a:bodyPr lIns="180000" tIns="0" rIns="36000" bIns="45720" anchor="ctr" anchorCtr="0">
            <a:noAutofit/>
          </a:bodyPr>
          <a:lstStyle/>
          <a:p>
            <a:r>
              <a:rPr lang="en-US" dirty="0">
                <a:cs typeface="Segoe UI Semilight"/>
              </a:rPr>
              <a:t>Environments</a:t>
            </a:r>
            <a:endParaRPr lang="en-US" dirty="0"/>
          </a:p>
        </p:txBody>
      </p:sp>
      <p:sp>
        <p:nvSpPr>
          <p:cNvPr id="5" name="Text Placeholder 4">
            <a:extLst>
              <a:ext uri="{FF2B5EF4-FFF2-40B4-BE49-F238E27FC236}">
                <a16:creationId xmlns:a16="http://schemas.microsoft.com/office/drawing/2014/main" id="{6830B90E-1B8B-44DC-BF85-189E6C6B6C61}"/>
              </a:ext>
            </a:extLst>
          </p:cNvPr>
          <p:cNvSpPr>
            <a:spLocks noGrp="1"/>
          </p:cNvSpPr>
          <p:nvPr>
            <p:ph type="body" sz="quarter" idx="11"/>
          </p:nvPr>
        </p:nvSpPr>
        <p:spPr>
          <a:xfrm>
            <a:off x="4379524" y="2206737"/>
            <a:ext cx="3429000" cy="4350148"/>
          </a:xfrm>
        </p:spPr>
        <p:txBody>
          <a:bodyPr lIns="180000" tIns="45720" rIns="91440" bIns="45720" anchor="t">
            <a:noAutofit/>
          </a:bodyPr>
          <a:lstStyle/>
          <a:p>
            <a:pPr marL="227965" indent="-227965"/>
            <a:endParaRPr lang="en-US" sz="1400" dirty="0">
              <a:ea typeface="+mn-lt"/>
              <a:cs typeface="+mn-lt"/>
            </a:endParaRPr>
          </a:p>
          <a:p>
            <a:pPr marL="227965" indent="-227965"/>
            <a:r>
              <a:rPr lang="en-US" sz="1400" dirty="0">
                <a:ea typeface="+mn-lt"/>
                <a:cs typeface="+mn-lt"/>
              </a:rPr>
              <a:t>Microsoft-hosted agents – default option provided in with Azure DevOps where maintained and upgrades are taken care of and a fresh agent is used for each pipeline run.</a:t>
            </a:r>
            <a:endParaRPr lang="en-US" sz="1400" dirty="0"/>
          </a:p>
          <a:p>
            <a:pPr marL="227965" indent="-227965"/>
            <a:endParaRPr lang="en-US" sz="1400" dirty="0">
              <a:ea typeface="+mn-lt"/>
              <a:cs typeface="+mn-lt"/>
            </a:endParaRPr>
          </a:p>
          <a:p>
            <a:pPr marL="227965" indent="-227965"/>
            <a:r>
              <a:rPr lang="en-US" sz="1400" dirty="0">
                <a:ea typeface="+mn-lt"/>
                <a:cs typeface="+mn-lt"/>
              </a:rPr>
              <a:t>Self-hosted agent – agent which is manually set-up and managed, dependencies will need to be installed manually but machine-level caching and configuration persist run to run which can boost speeds.</a:t>
            </a:r>
            <a:endParaRPr lang="en-US" sz="1400" dirty="0"/>
          </a:p>
          <a:p>
            <a:pPr marL="227965" indent="-227965"/>
            <a:endParaRPr lang="en-US" sz="1400" dirty="0"/>
          </a:p>
        </p:txBody>
      </p:sp>
      <p:sp>
        <p:nvSpPr>
          <p:cNvPr id="6" name="Text Placeholder 5">
            <a:extLst>
              <a:ext uri="{FF2B5EF4-FFF2-40B4-BE49-F238E27FC236}">
                <a16:creationId xmlns:a16="http://schemas.microsoft.com/office/drawing/2014/main" id="{15E88707-9E10-49EA-97D5-075393DB01F5}"/>
              </a:ext>
            </a:extLst>
          </p:cNvPr>
          <p:cNvSpPr>
            <a:spLocks noGrp="1"/>
          </p:cNvSpPr>
          <p:nvPr>
            <p:ph type="body" sz="quarter" idx="14"/>
          </p:nvPr>
        </p:nvSpPr>
        <p:spPr>
          <a:xfrm>
            <a:off x="4379525" y="1408761"/>
            <a:ext cx="3429000" cy="679339"/>
          </a:xfrm>
        </p:spPr>
        <p:txBody>
          <a:bodyPr lIns="180000" tIns="0" rIns="36000" bIns="45720" anchor="ctr" anchorCtr="0">
            <a:noAutofit/>
          </a:bodyPr>
          <a:lstStyle/>
          <a:p>
            <a:r>
              <a:rPr lang="en-US" dirty="0"/>
              <a:t>Agents</a:t>
            </a:r>
          </a:p>
        </p:txBody>
      </p:sp>
      <p:sp>
        <p:nvSpPr>
          <p:cNvPr id="7" name="Text Placeholder 6">
            <a:extLst>
              <a:ext uri="{FF2B5EF4-FFF2-40B4-BE49-F238E27FC236}">
                <a16:creationId xmlns:a16="http://schemas.microsoft.com/office/drawing/2014/main" id="{59912025-4B87-40DD-B715-8876DD02B408}"/>
              </a:ext>
            </a:extLst>
          </p:cNvPr>
          <p:cNvSpPr>
            <a:spLocks noGrp="1"/>
          </p:cNvSpPr>
          <p:nvPr>
            <p:ph type="body" sz="quarter" idx="10"/>
          </p:nvPr>
        </p:nvSpPr>
        <p:spPr>
          <a:xfrm>
            <a:off x="584725" y="2206737"/>
            <a:ext cx="3429000" cy="4350148"/>
          </a:xfrm>
        </p:spPr>
        <p:txBody>
          <a:bodyPr lIns="180000" tIns="45720" rIns="91440" bIns="45720" anchor="t">
            <a:noAutofit/>
          </a:bodyPr>
          <a:lstStyle/>
          <a:p>
            <a:pPr marL="227965" indent="-227965"/>
            <a:endParaRPr lang="en-US" sz="1400" dirty="0">
              <a:ea typeface="+mn-lt"/>
              <a:cs typeface="+mn-lt"/>
            </a:endParaRPr>
          </a:p>
          <a:p>
            <a:pPr marL="227965" indent="-227965"/>
            <a:r>
              <a:rPr lang="en-US" sz="1400" dirty="0">
                <a:ea typeface="+mn-lt"/>
                <a:cs typeface="+mn-lt"/>
              </a:rPr>
              <a:t>Pipeline triggers – execute a pipeline upon completion of another pipeline.</a:t>
            </a:r>
            <a:endParaRPr lang="en-US" sz="1400"/>
          </a:p>
          <a:p>
            <a:pPr marL="227965" indent="-227965"/>
            <a:endParaRPr lang="en-US" sz="1400" dirty="0">
              <a:ea typeface="+mn-lt"/>
              <a:cs typeface="+mn-lt"/>
            </a:endParaRPr>
          </a:p>
          <a:p>
            <a:pPr marL="227965" indent="-227965"/>
            <a:r>
              <a:rPr lang="en-US" sz="1400" dirty="0">
                <a:ea typeface="+mn-lt"/>
                <a:cs typeface="+mn-lt"/>
              </a:rPr>
              <a:t>Scheduled triggers – execute pipeline at a specified time and frequency (uses </a:t>
            </a:r>
            <a:r>
              <a:rPr lang="en-US" sz="1400" dirty="0" err="1">
                <a:ea typeface="+mn-lt"/>
                <a:cs typeface="+mn-lt"/>
              </a:rPr>
              <a:t>cron</a:t>
            </a:r>
            <a:r>
              <a:rPr lang="en-US" sz="1400" dirty="0">
                <a:ea typeface="+mn-lt"/>
                <a:cs typeface="+mn-lt"/>
              </a:rPr>
              <a:t> syntax).</a:t>
            </a:r>
            <a:endParaRPr lang="en-US" sz="1400" dirty="0"/>
          </a:p>
          <a:p>
            <a:pPr marL="227965" indent="-227965"/>
            <a:endParaRPr lang="en-US" sz="1400" dirty="0">
              <a:ea typeface="+mn-lt"/>
              <a:cs typeface="+mn-lt"/>
            </a:endParaRPr>
          </a:p>
          <a:p>
            <a:pPr marL="227965" indent="-227965"/>
            <a:r>
              <a:rPr lang="en-US" sz="1400" dirty="0">
                <a:ea typeface="+mn-lt"/>
                <a:cs typeface="+mn-lt"/>
              </a:rPr>
              <a:t>Pull request triggers – execute pipeline whenever a pull request is opened with a specified target branch.</a:t>
            </a:r>
            <a:endParaRPr lang="en-US" sz="1400" dirty="0"/>
          </a:p>
          <a:p>
            <a:pPr marL="227965" indent="-227965"/>
            <a:endParaRPr lang="en-US" sz="1400" dirty="0">
              <a:ea typeface="+mn-lt"/>
              <a:cs typeface="+mn-lt"/>
            </a:endParaRPr>
          </a:p>
          <a:p>
            <a:pPr marL="227965" indent="-227965"/>
            <a:r>
              <a:rPr lang="en-US" sz="1400" dirty="0">
                <a:ea typeface="+mn-lt"/>
                <a:cs typeface="+mn-lt"/>
              </a:rPr>
              <a:t>Branches – execute pipeline whenever a commit is made to a specified branch (you have an option to exclude files or directories).</a:t>
            </a:r>
            <a:endParaRPr lang="en-US" sz="1400" dirty="0"/>
          </a:p>
          <a:p>
            <a:pPr marL="227965" indent="-227965"/>
            <a:endParaRPr lang="en-US" sz="1400" dirty="0"/>
          </a:p>
        </p:txBody>
      </p:sp>
      <p:sp>
        <p:nvSpPr>
          <p:cNvPr id="8" name="Text Placeholder 7">
            <a:extLst>
              <a:ext uri="{FF2B5EF4-FFF2-40B4-BE49-F238E27FC236}">
                <a16:creationId xmlns:a16="http://schemas.microsoft.com/office/drawing/2014/main" id="{9AAA2151-588B-45D8-938B-AF50627240E0}"/>
              </a:ext>
            </a:extLst>
          </p:cNvPr>
          <p:cNvSpPr>
            <a:spLocks noGrp="1"/>
          </p:cNvSpPr>
          <p:nvPr>
            <p:ph type="body" sz="quarter" idx="13"/>
          </p:nvPr>
        </p:nvSpPr>
        <p:spPr>
          <a:xfrm>
            <a:off x="584725" y="1408761"/>
            <a:ext cx="3429000" cy="679339"/>
          </a:xfrm>
        </p:spPr>
        <p:txBody>
          <a:bodyPr lIns="180000" tIns="0" rIns="36000" bIns="45720" anchor="ctr" anchorCtr="0">
            <a:noAutofit/>
          </a:bodyPr>
          <a:lstStyle/>
          <a:p>
            <a:r>
              <a:rPr lang="en-US" dirty="0">
                <a:cs typeface="Segoe UI Semilight"/>
              </a:rPr>
              <a:t>Triggers</a:t>
            </a:r>
            <a:endParaRPr lang="en-US" dirty="0"/>
          </a:p>
        </p:txBody>
      </p:sp>
      <p:sp>
        <p:nvSpPr>
          <p:cNvPr id="10" name="Title 9">
            <a:extLst>
              <a:ext uri="{FF2B5EF4-FFF2-40B4-BE49-F238E27FC236}">
                <a16:creationId xmlns:a16="http://schemas.microsoft.com/office/drawing/2014/main" id="{CAC49D05-7F5C-4DA1-B4FD-D685DE910E47}"/>
              </a:ext>
            </a:extLst>
          </p:cNvPr>
          <p:cNvSpPr>
            <a:spLocks noGrp="1"/>
          </p:cNvSpPr>
          <p:nvPr>
            <p:ph type="title"/>
          </p:nvPr>
        </p:nvSpPr>
        <p:spPr/>
        <p:txBody>
          <a:bodyPr wrap="square" lIns="0" tIns="0" rIns="0" bIns="0" anchor="t">
            <a:spAutoFit/>
          </a:bodyPr>
          <a:lstStyle/>
          <a:p>
            <a:r>
              <a:rPr lang="en-US" dirty="0">
                <a:cs typeface="Segoe UI"/>
              </a:rPr>
              <a:t>Important Components to YAML Pipeline</a:t>
            </a:r>
            <a:endParaRPr lang="en-US" dirty="0"/>
          </a:p>
        </p:txBody>
      </p:sp>
    </p:spTree>
    <p:extLst>
      <p:ext uri="{BB962C8B-B14F-4D97-AF65-F5344CB8AC3E}">
        <p14:creationId xmlns:p14="http://schemas.microsoft.com/office/powerpoint/2010/main" val="24182492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1542CF-BE2F-45C5-9962-7171E459721B}"/>
              </a:ext>
            </a:extLst>
          </p:cNvPr>
          <p:cNvSpPr>
            <a:spLocks noGrp="1"/>
          </p:cNvSpPr>
          <p:nvPr>
            <p:ph type="body" sz="quarter" idx="12"/>
          </p:nvPr>
        </p:nvSpPr>
        <p:spPr>
          <a:xfrm>
            <a:off x="8174325" y="2206737"/>
            <a:ext cx="3437282" cy="4344462"/>
          </a:xfrm>
        </p:spPr>
        <p:txBody>
          <a:bodyPr lIns="180000" tIns="45720" rIns="91440" bIns="45720" anchor="t">
            <a:noAutofit/>
          </a:bodyPr>
          <a:lstStyle/>
          <a:p>
            <a:pPr marL="227965" indent="-227965"/>
            <a:endParaRPr lang="en-US" sz="1400" dirty="0">
              <a:ea typeface="+mn-lt"/>
              <a:cs typeface="+mn-lt"/>
            </a:endParaRPr>
          </a:p>
          <a:p>
            <a:pPr marL="227965" indent="-227965"/>
            <a:r>
              <a:rPr lang="en-US" sz="1400" dirty="0">
                <a:ea typeface="+mn-lt"/>
                <a:cs typeface="+mn-lt"/>
              </a:rPr>
              <a:t>Used to connect to external and remote services to execute tasks in a job.</a:t>
            </a:r>
            <a:endParaRPr lang="en-US" sz="1400" dirty="0">
              <a:ea typeface="+mn-lt"/>
            </a:endParaRPr>
          </a:p>
          <a:p>
            <a:pPr marL="227965" indent="-227965"/>
            <a:endParaRPr lang="en-US" sz="1400" dirty="0">
              <a:ea typeface="+mn-lt"/>
              <a:cs typeface="+mn-lt"/>
            </a:endParaRPr>
          </a:p>
          <a:p>
            <a:pPr marL="227965" indent="-227965"/>
            <a:r>
              <a:rPr lang="en-US" sz="1400" dirty="0">
                <a:ea typeface="+mn-lt"/>
                <a:cs typeface="+mn-lt"/>
              </a:rPr>
              <a:t>Common service connection types:</a:t>
            </a:r>
            <a:endParaRPr lang="en-US" dirty="0">
              <a:ea typeface="+mn-lt"/>
              <a:cs typeface="+mn-lt"/>
            </a:endParaRPr>
          </a:p>
          <a:p>
            <a:pPr marL="227965" indent="-227965"/>
            <a:endParaRPr lang="en-US" sz="1400" dirty="0">
              <a:ea typeface="+mn-lt"/>
              <a:cs typeface="+mn-lt"/>
            </a:endParaRPr>
          </a:p>
          <a:p>
            <a:pPr marL="227965" indent="-227965"/>
            <a:r>
              <a:rPr lang="en-US" sz="1400" dirty="0">
                <a:ea typeface="+mn-lt"/>
                <a:cs typeface="+mn-lt"/>
              </a:rPr>
              <a:t>Azure Resource Manager - defines and secures a connection to an Azure subscription using a Service Principal or a Managed Service Identity</a:t>
            </a:r>
            <a:endParaRPr lang="en-US"/>
          </a:p>
          <a:p>
            <a:pPr marL="456565" lvl="1" indent="-227965"/>
            <a:r>
              <a:rPr lang="en-US" sz="1200" dirty="0">
                <a:ea typeface="+mn-lt"/>
                <a:cs typeface="+mn-lt"/>
              </a:rPr>
              <a:t>GitHub / GitHub Enterprise Server - defines a connection to a GitHub repository.</a:t>
            </a:r>
          </a:p>
          <a:p>
            <a:pPr marL="456565" lvl="1" indent="-227965"/>
            <a:r>
              <a:rPr lang="en-US" sz="1200" dirty="0">
                <a:ea typeface="+mn-lt"/>
                <a:cs typeface="+mn-lt"/>
              </a:rPr>
              <a:t>External Git - defines and secures a connection to a Git repository server.</a:t>
            </a:r>
            <a:endParaRPr lang="en-US" sz="1200">
              <a:cs typeface="Segoe UI"/>
            </a:endParaRPr>
          </a:p>
          <a:p>
            <a:pPr marL="456565" lvl="1" indent="-227965"/>
            <a:r>
              <a:rPr lang="en-US" sz="1200" dirty="0">
                <a:ea typeface="+mn-lt"/>
                <a:cs typeface="+mn-lt"/>
              </a:rPr>
              <a:t>Docker Registry - defines a connection to a container registry.</a:t>
            </a:r>
          </a:p>
          <a:p>
            <a:pPr marL="227965" indent="-227965"/>
            <a:endParaRPr lang="en-US" sz="1200" dirty="0">
              <a:cs typeface="Segoe UI"/>
            </a:endParaRPr>
          </a:p>
          <a:p>
            <a:pPr marL="227965" indent="-227965"/>
            <a:endParaRPr lang="en-US" sz="1200" dirty="0"/>
          </a:p>
        </p:txBody>
      </p:sp>
      <p:sp>
        <p:nvSpPr>
          <p:cNvPr id="5" name="Text Placeholder 4">
            <a:extLst>
              <a:ext uri="{FF2B5EF4-FFF2-40B4-BE49-F238E27FC236}">
                <a16:creationId xmlns:a16="http://schemas.microsoft.com/office/drawing/2014/main" id="{6830B90E-1B8B-44DC-BF85-189E6C6B6C61}"/>
              </a:ext>
            </a:extLst>
          </p:cNvPr>
          <p:cNvSpPr>
            <a:spLocks noGrp="1"/>
          </p:cNvSpPr>
          <p:nvPr>
            <p:ph type="body" sz="quarter" idx="11"/>
          </p:nvPr>
        </p:nvSpPr>
        <p:spPr>
          <a:xfrm>
            <a:off x="4379524" y="2206737"/>
            <a:ext cx="3429000" cy="4350148"/>
          </a:xfrm>
        </p:spPr>
        <p:txBody>
          <a:bodyPr lIns="180000" tIns="45720" rIns="91440" bIns="45720" anchor="t">
            <a:noAutofit/>
          </a:bodyPr>
          <a:lstStyle/>
          <a:p>
            <a:pPr marL="227965" indent="-227965"/>
            <a:endParaRPr lang="en-US" sz="1400" dirty="0">
              <a:ea typeface="+mn-lt"/>
              <a:cs typeface="+mn-lt"/>
            </a:endParaRPr>
          </a:p>
          <a:p>
            <a:pPr marL="227965" indent="-227965"/>
            <a:r>
              <a:rPr lang="en-US" sz="1400" dirty="0">
                <a:ea typeface="+mn-lt"/>
                <a:cs typeface="+mn-lt"/>
              </a:rPr>
              <a:t>Store values that should be controlled and made available across pipelines.</a:t>
            </a:r>
            <a:endParaRPr lang="en-US"/>
          </a:p>
          <a:p>
            <a:pPr marL="227965" indent="-227965"/>
            <a:endParaRPr lang="en-US" sz="1400" dirty="0">
              <a:ea typeface="+mn-lt"/>
              <a:cs typeface="+mn-lt"/>
            </a:endParaRPr>
          </a:p>
          <a:p>
            <a:pPr marL="227965" indent="-227965"/>
            <a:r>
              <a:rPr lang="en-US" sz="1400" dirty="0">
                <a:ea typeface="+mn-lt"/>
                <a:cs typeface="+mn-lt"/>
              </a:rPr>
              <a:t>Can be used to store secrets.</a:t>
            </a:r>
            <a:endParaRPr lang="en-US" dirty="0"/>
          </a:p>
          <a:p>
            <a:pPr marL="227965" indent="-227965"/>
            <a:endParaRPr lang="en-US" sz="1400" dirty="0">
              <a:ea typeface="+mn-lt"/>
              <a:cs typeface="+mn-lt"/>
            </a:endParaRPr>
          </a:p>
          <a:p>
            <a:pPr marL="227965" indent="-227965"/>
            <a:r>
              <a:rPr lang="en-US" sz="1400" dirty="0">
                <a:ea typeface="+mn-lt"/>
                <a:cs typeface="+mn-lt"/>
              </a:rPr>
              <a:t>Can be configured to restrict use to specified pipelines.</a:t>
            </a:r>
            <a:endParaRPr lang="en-US" dirty="0">
              <a:ea typeface="+mn-lt"/>
              <a:cs typeface="+mn-lt"/>
            </a:endParaRPr>
          </a:p>
          <a:p>
            <a:pPr marL="227965" indent="-227965"/>
            <a:endParaRPr lang="en-US" sz="1400" dirty="0">
              <a:cs typeface="Segoe UI"/>
            </a:endParaRPr>
          </a:p>
        </p:txBody>
      </p:sp>
      <p:sp>
        <p:nvSpPr>
          <p:cNvPr id="7" name="Text Placeholder 6">
            <a:extLst>
              <a:ext uri="{FF2B5EF4-FFF2-40B4-BE49-F238E27FC236}">
                <a16:creationId xmlns:a16="http://schemas.microsoft.com/office/drawing/2014/main" id="{59912025-4B87-40DD-B715-8876DD02B408}"/>
              </a:ext>
            </a:extLst>
          </p:cNvPr>
          <p:cNvSpPr>
            <a:spLocks noGrp="1"/>
          </p:cNvSpPr>
          <p:nvPr>
            <p:ph type="body" sz="quarter" idx="10"/>
          </p:nvPr>
        </p:nvSpPr>
        <p:spPr>
          <a:xfrm>
            <a:off x="584725" y="2206737"/>
            <a:ext cx="3429000" cy="4350148"/>
          </a:xfrm>
        </p:spPr>
        <p:txBody>
          <a:bodyPr lIns="180000" tIns="45720" rIns="91440" bIns="45720" anchor="t">
            <a:noAutofit/>
          </a:bodyPr>
          <a:lstStyle/>
          <a:p>
            <a:pPr marL="227965" indent="-227965"/>
            <a:endParaRPr lang="en-US" sz="1400" dirty="0">
              <a:ea typeface="+mn-lt"/>
              <a:cs typeface="+mn-lt"/>
            </a:endParaRPr>
          </a:p>
          <a:p>
            <a:pPr marL="227965" indent="-227965"/>
            <a:r>
              <a:rPr lang="en-US" sz="1400" dirty="0">
                <a:ea typeface="+mn-lt"/>
                <a:cs typeface="+mn-lt"/>
              </a:rPr>
              <a:t>Give you control over the start and completion of deployment pipelines.</a:t>
            </a:r>
            <a:endParaRPr lang="en-US"/>
          </a:p>
          <a:p>
            <a:pPr marL="227965" indent="-227965"/>
            <a:endParaRPr lang="en-US" sz="1400" dirty="0">
              <a:ea typeface="+mn-lt"/>
              <a:cs typeface="+mn-lt"/>
            </a:endParaRPr>
          </a:p>
          <a:p>
            <a:pPr marL="227965" indent="-227965"/>
            <a:r>
              <a:rPr lang="en-US" sz="1400" dirty="0">
                <a:ea typeface="+mn-lt"/>
                <a:cs typeface="+mn-lt"/>
              </a:rPr>
              <a:t>Pre-specified number of approvers must manually accept or reject deployments to progress to the next stage / job in the pipeline.</a:t>
            </a:r>
          </a:p>
          <a:p>
            <a:pPr marL="227965" indent="-227965"/>
            <a:endParaRPr lang="en-US" sz="1400" dirty="0">
              <a:ea typeface="+mn-lt"/>
              <a:cs typeface="+mn-lt"/>
            </a:endParaRPr>
          </a:p>
          <a:p>
            <a:pPr marL="227965" indent="-227965"/>
            <a:r>
              <a:rPr lang="en-US" sz="1400" dirty="0">
                <a:ea typeface="+mn-lt"/>
                <a:cs typeface="+mn-lt"/>
              </a:rPr>
              <a:t>Can be configured to pause the pipeline and prompt users to carry out manual tasks than resume / reject the deployment.</a:t>
            </a:r>
            <a:endParaRPr lang="en-US" sz="1400" dirty="0"/>
          </a:p>
          <a:p>
            <a:pPr marL="227965" indent="-227965"/>
            <a:endParaRPr lang="en-US" sz="1400" dirty="0">
              <a:cs typeface="Segoe UI"/>
            </a:endParaRPr>
          </a:p>
        </p:txBody>
      </p:sp>
      <p:sp>
        <p:nvSpPr>
          <p:cNvPr id="10" name="Title 9">
            <a:extLst>
              <a:ext uri="{FF2B5EF4-FFF2-40B4-BE49-F238E27FC236}">
                <a16:creationId xmlns:a16="http://schemas.microsoft.com/office/drawing/2014/main" id="{CAC49D05-7F5C-4DA1-B4FD-D685DE910E47}"/>
              </a:ext>
            </a:extLst>
          </p:cNvPr>
          <p:cNvSpPr>
            <a:spLocks noGrp="1"/>
          </p:cNvSpPr>
          <p:nvPr>
            <p:ph type="title"/>
          </p:nvPr>
        </p:nvSpPr>
        <p:spPr/>
        <p:txBody>
          <a:bodyPr wrap="square" lIns="0" tIns="0" rIns="0" bIns="0" anchor="t">
            <a:spAutoFit/>
          </a:bodyPr>
          <a:lstStyle/>
          <a:p>
            <a:r>
              <a:rPr lang="en-US" dirty="0">
                <a:cs typeface="Segoe UI"/>
              </a:rPr>
              <a:t>Important Components to YAML Pipeline</a:t>
            </a:r>
            <a:endParaRPr lang="en-US" dirty="0"/>
          </a:p>
        </p:txBody>
      </p:sp>
      <p:sp>
        <p:nvSpPr>
          <p:cNvPr id="21" name="Text Placeholder 3">
            <a:extLst>
              <a:ext uri="{FF2B5EF4-FFF2-40B4-BE49-F238E27FC236}">
                <a16:creationId xmlns:a16="http://schemas.microsoft.com/office/drawing/2014/main" id="{6962E913-3A27-418D-AF95-5B5E039D688F}"/>
              </a:ext>
            </a:extLst>
          </p:cNvPr>
          <p:cNvSpPr txBox="1">
            <a:spLocks/>
          </p:cNvSpPr>
          <p:nvPr/>
        </p:nvSpPr>
        <p:spPr>
          <a:xfrm>
            <a:off x="8174326" y="1408761"/>
            <a:ext cx="3429000" cy="679339"/>
          </a:xfrm>
          <a:prstGeom prst="rect">
            <a:avLst/>
          </a:prstGeom>
          <a:solidFill>
            <a:schemeClr val="accent6"/>
          </a:solidFill>
        </p:spPr>
        <p:txBody>
          <a:bodyPr lIns="180000" tIns="0" rIns="36000" bIns="4572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Segoe UI Semilight"/>
              </a:rPr>
              <a:t>Service Connections</a:t>
            </a:r>
            <a:endParaRPr lang="en-US" dirty="0" err="1"/>
          </a:p>
        </p:txBody>
      </p:sp>
      <p:sp>
        <p:nvSpPr>
          <p:cNvPr id="22" name="Text Placeholder 5">
            <a:extLst>
              <a:ext uri="{FF2B5EF4-FFF2-40B4-BE49-F238E27FC236}">
                <a16:creationId xmlns:a16="http://schemas.microsoft.com/office/drawing/2014/main" id="{39798D1B-2CD2-41E0-8422-09594ACEF5E4}"/>
              </a:ext>
            </a:extLst>
          </p:cNvPr>
          <p:cNvSpPr txBox="1">
            <a:spLocks/>
          </p:cNvSpPr>
          <p:nvPr/>
        </p:nvSpPr>
        <p:spPr>
          <a:xfrm>
            <a:off x="4379525" y="1408761"/>
            <a:ext cx="3429000" cy="679339"/>
          </a:xfrm>
          <a:prstGeom prst="rect">
            <a:avLst/>
          </a:prstGeom>
          <a:solidFill>
            <a:schemeClr val="accent6"/>
          </a:solidFill>
        </p:spPr>
        <p:txBody>
          <a:bodyPr lIns="180000" tIns="0" rIns="36000" bIns="4572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Segoe UI Semilight"/>
              </a:rPr>
              <a:t>Variable Groups</a:t>
            </a:r>
            <a:endParaRPr lang="en-US" dirty="0"/>
          </a:p>
        </p:txBody>
      </p:sp>
      <p:sp>
        <p:nvSpPr>
          <p:cNvPr id="23" name="Text Placeholder 7">
            <a:extLst>
              <a:ext uri="{FF2B5EF4-FFF2-40B4-BE49-F238E27FC236}">
                <a16:creationId xmlns:a16="http://schemas.microsoft.com/office/drawing/2014/main" id="{23B7012D-5A40-4A51-9598-FB19DA9C248B}"/>
              </a:ext>
            </a:extLst>
          </p:cNvPr>
          <p:cNvSpPr txBox="1">
            <a:spLocks/>
          </p:cNvSpPr>
          <p:nvPr/>
        </p:nvSpPr>
        <p:spPr>
          <a:xfrm>
            <a:off x="584725" y="1408761"/>
            <a:ext cx="3429000" cy="679339"/>
          </a:xfrm>
          <a:prstGeom prst="rect">
            <a:avLst/>
          </a:prstGeom>
          <a:solidFill>
            <a:schemeClr val="accent6"/>
          </a:solidFill>
        </p:spPr>
        <p:txBody>
          <a:bodyPr lIns="180000" tIns="0" rIns="36000" bIns="4572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cs typeface="Segoe UI Semilight"/>
              </a:rPr>
              <a:t>Approvals and Gates</a:t>
            </a:r>
            <a:endParaRPr lang="en-US" dirty="0"/>
          </a:p>
        </p:txBody>
      </p:sp>
    </p:spTree>
    <p:extLst>
      <p:ext uri="{BB962C8B-B14F-4D97-AF65-F5344CB8AC3E}">
        <p14:creationId xmlns:p14="http://schemas.microsoft.com/office/powerpoint/2010/main" val="25347799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EFE9-B710-49C4-A918-4AE7147F7E1C}"/>
              </a:ext>
            </a:extLst>
          </p:cNvPr>
          <p:cNvSpPr>
            <a:spLocks noGrp="1"/>
          </p:cNvSpPr>
          <p:nvPr>
            <p:ph type="title"/>
          </p:nvPr>
        </p:nvSpPr>
        <p:spPr/>
        <p:txBody>
          <a:bodyPr/>
          <a:lstStyle/>
          <a:p>
            <a:r>
              <a:rPr lang="en-US" sz="3550">
                <a:cs typeface="Segoe UI"/>
              </a:rPr>
              <a:t>Demo: </a:t>
            </a:r>
            <a:r>
              <a:rPr lang="en-US" sz="3550" err="1">
                <a:cs typeface="Segoe UI"/>
              </a:rPr>
              <a:t>IaC</a:t>
            </a:r>
            <a:r>
              <a:rPr lang="en-US" sz="3550">
                <a:cs typeface="Segoe UI"/>
              </a:rPr>
              <a:t> Deployment Across Enviroments</a:t>
            </a:r>
            <a:endParaRPr lang="en-US"/>
          </a:p>
        </p:txBody>
      </p:sp>
    </p:spTree>
    <p:extLst>
      <p:ext uri="{BB962C8B-B14F-4D97-AF65-F5344CB8AC3E}">
        <p14:creationId xmlns:p14="http://schemas.microsoft.com/office/powerpoint/2010/main" val="184038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EFE9-B710-49C4-A918-4AE7147F7E1C}"/>
              </a:ext>
            </a:extLst>
          </p:cNvPr>
          <p:cNvSpPr>
            <a:spLocks noGrp="1"/>
          </p:cNvSpPr>
          <p:nvPr>
            <p:ph type="title"/>
          </p:nvPr>
        </p:nvSpPr>
        <p:spPr/>
        <p:txBody>
          <a:bodyPr/>
          <a:lstStyle/>
          <a:p>
            <a:r>
              <a:rPr lang="en-US" sz="3550">
                <a:cs typeface="Segoe UI"/>
              </a:rPr>
              <a:t>CI/CD Overview</a:t>
            </a:r>
            <a:endParaRPr lang="en-US"/>
          </a:p>
        </p:txBody>
      </p:sp>
    </p:spTree>
    <p:extLst>
      <p:ext uri="{BB962C8B-B14F-4D97-AF65-F5344CB8AC3E}">
        <p14:creationId xmlns:p14="http://schemas.microsoft.com/office/powerpoint/2010/main" val="151154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EFE9-B710-49C4-A918-4AE7147F7E1C}"/>
              </a:ext>
            </a:extLst>
          </p:cNvPr>
          <p:cNvSpPr>
            <a:spLocks noGrp="1"/>
          </p:cNvSpPr>
          <p:nvPr>
            <p:ph type="title"/>
          </p:nvPr>
        </p:nvSpPr>
        <p:spPr/>
        <p:txBody>
          <a:bodyPr/>
          <a:lstStyle/>
          <a:p>
            <a:r>
              <a:rPr lang="en-US" sz="3550">
                <a:cs typeface="Segoe UI"/>
              </a:rPr>
              <a:t>Resources</a:t>
            </a:r>
            <a:endParaRPr lang="en-US"/>
          </a:p>
        </p:txBody>
      </p:sp>
    </p:spTree>
    <p:extLst>
      <p:ext uri="{BB962C8B-B14F-4D97-AF65-F5344CB8AC3E}">
        <p14:creationId xmlns:p14="http://schemas.microsoft.com/office/powerpoint/2010/main" val="144221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DFB4-E5D5-4BDE-B6D8-5B27D47A93B0}"/>
              </a:ext>
            </a:extLst>
          </p:cNvPr>
          <p:cNvSpPr>
            <a:spLocks noGrp="1"/>
          </p:cNvSpPr>
          <p:nvPr>
            <p:ph type="title"/>
          </p:nvPr>
        </p:nvSpPr>
        <p:spPr/>
        <p:txBody>
          <a:bodyPr/>
          <a:lstStyle/>
          <a:p>
            <a:r>
              <a:rPr lang="en-US" sz="2700">
                <a:cs typeface="Segoe UI"/>
              </a:rPr>
              <a:t>Resources</a:t>
            </a:r>
            <a:endParaRPr lang="en-US"/>
          </a:p>
        </p:txBody>
      </p:sp>
      <p:sp>
        <p:nvSpPr>
          <p:cNvPr id="3" name="Text Placeholder 2">
            <a:extLst>
              <a:ext uri="{FF2B5EF4-FFF2-40B4-BE49-F238E27FC236}">
                <a16:creationId xmlns:a16="http://schemas.microsoft.com/office/drawing/2014/main" id="{306C8AA1-3E70-4A84-9958-1BD67A114DD2}"/>
              </a:ext>
            </a:extLst>
          </p:cNvPr>
          <p:cNvSpPr>
            <a:spLocks noGrp="1"/>
          </p:cNvSpPr>
          <p:nvPr>
            <p:ph type="body" sz="quarter" idx="10"/>
          </p:nvPr>
        </p:nvSpPr>
        <p:spPr>
          <a:xfrm>
            <a:off x="455995" y="1507349"/>
            <a:ext cx="11829632" cy="2031325"/>
          </a:xfrm>
        </p:spPr>
        <p:txBody>
          <a:bodyPr vert="horz" wrap="square" lIns="0" tIns="91440" rIns="146304" bIns="91440" rtlCol="0" anchor="t">
            <a:spAutoFit/>
          </a:bodyPr>
          <a:lstStyle/>
          <a:p>
            <a:pPr marL="335915" indent="-335915"/>
            <a:r>
              <a:rPr lang="en-US" sz="2000" dirty="0">
                <a:latin typeface="Segoe UI"/>
                <a:ea typeface="+mj-lt"/>
                <a:cs typeface="+mj-lt"/>
              </a:rPr>
              <a:t>Pipeline Schema: </a:t>
            </a:r>
            <a:r>
              <a:rPr lang="en-US" sz="2000" dirty="0">
                <a:latin typeface="Segoe UI"/>
                <a:ea typeface="+mj-lt"/>
                <a:cs typeface="+mj-lt"/>
                <a:hlinkClick r:id="rId2"/>
              </a:rPr>
              <a:t>https://docs.microsoft.com/en-us/azure/devops/pipelines/yaml-schema</a:t>
            </a:r>
            <a:endParaRPr lang="en-US" sz="2000">
              <a:latin typeface="Segoe UI"/>
              <a:cs typeface="Segoe UI Semibold"/>
            </a:endParaRPr>
          </a:p>
          <a:p>
            <a:pPr marL="335915" indent="-335915"/>
            <a:r>
              <a:rPr lang="en-US" sz="2000" dirty="0">
                <a:latin typeface="Segoe UI"/>
                <a:ea typeface="+mj-lt"/>
                <a:cs typeface="+mj-lt"/>
              </a:rPr>
              <a:t>CI Triggers (GitHub): </a:t>
            </a:r>
            <a:r>
              <a:rPr lang="en-US" sz="2000" dirty="0">
                <a:latin typeface="Segoe UI"/>
                <a:ea typeface="+mj-lt"/>
                <a:cs typeface="+mj-lt"/>
                <a:hlinkClick r:id="rId3"/>
              </a:rPr>
              <a:t>https://docs.microsoft.com/en-us/azure/devops/pipelines/repos/github#ci-triggers</a:t>
            </a:r>
            <a:endParaRPr lang="en-US" sz="2000">
              <a:latin typeface="Segoe UI"/>
              <a:cs typeface="Segoe UI"/>
            </a:endParaRPr>
          </a:p>
          <a:p>
            <a:pPr marL="335915" indent="-335915"/>
            <a:r>
              <a:rPr lang="en-US" sz="2000" dirty="0">
                <a:latin typeface="Segoe UI"/>
                <a:ea typeface="+mj-lt"/>
                <a:cs typeface="+mj-lt"/>
              </a:rPr>
              <a:t>Agents: </a:t>
            </a:r>
            <a:r>
              <a:rPr lang="en-US" sz="2000" dirty="0">
                <a:latin typeface="Segoe UI"/>
                <a:ea typeface="+mj-lt"/>
                <a:cs typeface="+mj-lt"/>
                <a:hlinkClick r:id="rId4"/>
              </a:rPr>
              <a:t>https://docs.microsoft.com/en-us/azure/devops/pipelines/agents/agents</a:t>
            </a:r>
            <a:endParaRPr lang="en-US" sz="2000">
              <a:latin typeface="Segoe UI"/>
              <a:cs typeface="Segoe UI"/>
            </a:endParaRPr>
          </a:p>
          <a:p>
            <a:pPr marL="335915" indent="-335915"/>
            <a:r>
              <a:rPr lang="en-US" sz="2000" dirty="0">
                <a:latin typeface="Segoe UI"/>
                <a:ea typeface="+mj-lt"/>
                <a:cs typeface="+mj-lt"/>
              </a:rPr>
              <a:t>Environments: </a:t>
            </a:r>
            <a:r>
              <a:rPr lang="en-US" sz="2000" dirty="0">
                <a:latin typeface="Segoe UI"/>
                <a:ea typeface="+mj-lt"/>
                <a:cs typeface="+mj-lt"/>
                <a:hlinkClick r:id="rId5"/>
              </a:rPr>
              <a:t>https://docs.microsoft.com/en-us/azure/devops/pipelines/process/environments</a:t>
            </a:r>
            <a:endParaRPr lang="en-US" sz="2000">
              <a:latin typeface="Segoe UI"/>
              <a:cs typeface="Segoe UI"/>
            </a:endParaRPr>
          </a:p>
          <a:p>
            <a:pPr marL="335915" indent="-335915"/>
            <a:r>
              <a:rPr lang="en-US" sz="2000" dirty="0">
                <a:latin typeface="Segoe UI"/>
                <a:ea typeface="+mj-lt"/>
                <a:cs typeface="+mj-lt"/>
              </a:rPr>
              <a:t>Variable Groups: </a:t>
            </a:r>
            <a:r>
              <a:rPr lang="en-US" sz="2000" dirty="0">
                <a:latin typeface="Segoe UI"/>
                <a:ea typeface="+mj-lt"/>
                <a:cs typeface="+mj-lt"/>
                <a:hlinkClick r:id="rId6"/>
              </a:rPr>
              <a:t>https://docs.microsoft.com/en-us/azure/devops/pipelines/library/variable-groups</a:t>
            </a:r>
            <a:endParaRPr lang="en-US" sz="2000">
              <a:latin typeface="Segoe UI"/>
              <a:cs typeface="Segoe UI"/>
            </a:endParaRPr>
          </a:p>
          <a:p>
            <a:pPr marL="335915" indent="-335915"/>
            <a:r>
              <a:rPr lang="en-US" sz="2000" dirty="0">
                <a:latin typeface="Segoe UI"/>
                <a:ea typeface="+mj-lt"/>
                <a:cs typeface="+mj-lt"/>
              </a:rPr>
              <a:t>Release Approvals and Gates: </a:t>
            </a:r>
            <a:r>
              <a:rPr lang="en-US" sz="2000" dirty="0">
                <a:latin typeface="Segoe UI"/>
                <a:ea typeface="+mj-lt"/>
                <a:cs typeface="+mj-lt"/>
                <a:hlinkClick r:id="rId7"/>
              </a:rPr>
              <a:t>https://docs.microsoft.com/en-us/azure/devops/pipelines/release/approvals</a:t>
            </a:r>
            <a:endParaRPr lang="en-US" sz="2000" dirty="0">
              <a:latin typeface="Segoe UI"/>
              <a:cs typeface="Segoe UI"/>
            </a:endParaRPr>
          </a:p>
        </p:txBody>
      </p:sp>
    </p:spTree>
    <p:extLst>
      <p:ext uri="{BB962C8B-B14F-4D97-AF65-F5344CB8AC3E}">
        <p14:creationId xmlns:p14="http://schemas.microsoft.com/office/powerpoint/2010/main" val="179487802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D2D3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6265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D4EE-E528-40BE-83DD-DF41EA3F5E4E}"/>
              </a:ext>
            </a:extLst>
          </p:cNvPr>
          <p:cNvSpPr>
            <a:spLocks noGrp="1"/>
          </p:cNvSpPr>
          <p:nvPr>
            <p:ph type="title"/>
          </p:nvPr>
        </p:nvSpPr>
        <p:spPr/>
        <p:txBody>
          <a:bodyPr/>
          <a:lstStyle/>
          <a:p>
            <a:r>
              <a:rPr lang="en-US" sz="3900" dirty="0">
                <a:cs typeface="Segoe UI"/>
              </a:rPr>
              <a:t>Why do CI/CD</a:t>
            </a:r>
            <a:endParaRPr lang="en-US" dirty="0"/>
          </a:p>
        </p:txBody>
      </p:sp>
    </p:spTree>
    <p:extLst>
      <p:ext uri="{BB962C8B-B14F-4D97-AF65-F5344CB8AC3E}">
        <p14:creationId xmlns:p14="http://schemas.microsoft.com/office/powerpoint/2010/main" val="40906870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426425" y="223038"/>
            <a:ext cx="11336039" cy="757914"/>
          </a:xfrm>
        </p:spPr>
        <p:txBody>
          <a:bodyPr/>
          <a:lstStyle/>
          <a:p>
            <a:r>
              <a:rPr lang="en-US" sz="3137" b="1">
                <a:solidFill>
                  <a:schemeClr val="tx1"/>
                </a:solidFill>
                <a:latin typeface="+mn-lt"/>
              </a:rPr>
              <a:t>Before CD: Manual Deployment &amp; Large Deployment</a:t>
            </a:r>
          </a:p>
        </p:txBody>
      </p:sp>
      <p:grpSp>
        <p:nvGrpSpPr>
          <p:cNvPr id="6" name="Group 5">
            <a:extLst>
              <a:ext uri="{FF2B5EF4-FFF2-40B4-BE49-F238E27FC236}">
                <a16:creationId xmlns:a16="http://schemas.microsoft.com/office/drawing/2014/main" id="{75511C7D-9BDF-4FB3-AD6E-201566383627}"/>
              </a:ext>
            </a:extLst>
          </p:cNvPr>
          <p:cNvGrpSpPr/>
          <p:nvPr/>
        </p:nvGrpSpPr>
        <p:grpSpPr>
          <a:xfrm>
            <a:off x="4057531" y="1484503"/>
            <a:ext cx="4430632" cy="4430632"/>
            <a:chOff x="4138892" y="1513773"/>
            <a:chExt cx="4519475" cy="4519475"/>
          </a:xfrm>
        </p:grpSpPr>
        <p:sp>
          <p:nvSpPr>
            <p:cNvPr id="34" name="Business Trans large">
              <a:extLst>
                <a:ext uri="{FF2B5EF4-FFF2-40B4-BE49-F238E27FC236}">
                  <a16:creationId xmlns:a16="http://schemas.microsoft.com/office/drawing/2014/main" id="{75ED7BA9-B51A-46F4-B077-40CF7840811F}"/>
                </a:ext>
              </a:extLst>
            </p:cNvPr>
            <p:cNvSpPr txBox="1"/>
            <p:nvPr/>
          </p:nvSpPr>
          <p:spPr>
            <a:xfrm>
              <a:off x="5787267" y="3244445"/>
              <a:ext cx="1272988" cy="1141634"/>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3921" spc="10">
                  <a:ln w="3175">
                    <a:noFill/>
                  </a:ln>
                  <a:solidFill>
                    <a:srgbClr val="000000"/>
                  </a:solidFill>
                  <a:latin typeface="Segoe UI Semibold"/>
                  <a:cs typeface="Segoe UI Semilight" panose="020B0402040204020203" pitchFamily="34" charset="0"/>
                </a:rPr>
                <a:t>!</a:t>
              </a:r>
            </a:p>
          </p:txBody>
        </p:sp>
        <p:grpSp>
          <p:nvGrpSpPr>
            <p:cNvPr id="3" name="Group 2">
              <a:extLst>
                <a:ext uri="{FF2B5EF4-FFF2-40B4-BE49-F238E27FC236}">
                  <a16:creationId xmlns:a16="http://schemas.microsoft.com/office/drawing/2014/main" id="{3E85EE75-90C4-4392-9936-34BBFCB6BA45}"/>
                </a:ext>
              </a:extLst>
            </p:cNvPr>
            <p:cNvGrpSpPr/>
            <p:nvPr/>
          </p:nvGrpSpPr>
          <p:grpSpPr>
            <a:xfrm>
              <a:off x="4138892" y="1513773"/>
              <a:ext cx="4519475" cy="4519475"/>
              <a:chOff x="3956012" y="1555526"/>
              <a:chExt cx="4519475" cy="4519475"/>
            </a:xfrm>
          </p:grpSpPr>
          <p:sp>
            <p:nvSpPr>
              <p:cNvPr id="5" name="Oval 4">
                <a:extLst>
                  <a:ext uri="{FF2B5EF4-FFF2-40B4-BE49-F238E27FC236}">
                    <a16:creationId xmlns:a16="http://schemas.microsoft.com/office/drawing/2014/main" id="{7DC79322-E155-48F1-8E16-8D93E80D38D6}"/>
                  </a:ext>
                </a:extLst>
              </p:cNvPr>
              <p:cNvSpPr/>
              <p:nvPr/>
            </p:nvSpPr>
            <p:spPr bwMode="auto">
              <a:xfrm>
                <a:off x="3956012" y="1555526"/>
                <a:ext cx="4519475" cy="4519475"/>
              </a:xfrm>
              <a:prstGeom prst="ellipse">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err="1">
                  <a:solidFill>
                    <a:srgbClr val="0078D7"/>
                  </a:solidFill>
                  <a:latin typeface="Segoe UI"/>
                  <a:cs typeface="Segoe UI" pitchFamily="34" charset="0"/>
                </a:endParaRPr>
              </a:p>
            </p:txBody>
          </p:sp>
          <p:grpSp>
            <p:nvGrpSpPr>
              <p:cNvPr id="35" name="Group 34">
                <a:extLst>
                  <a:ext uri="{FF2B5EF4-FFF2-40B4-BE49-F238E27FC236}">
                    <a16:creationId xmlns:a16="http://schemas.microsoft.com/office/drawing/2014/main" id="{B276ABD9-ACA0-43EB-BFED-2C2484A68586}"/>
                  </a:ext>
                </a:extLst>
              </p:cNvPr>
              <p:cNvGrpSpPr/>
              <p:nvPr/>
            </p:nvGrpSpPr>
            <p:grpSpPr>
              <a:xfrm>
                <a:off x="5215010" y="2678345"/>
                <a:ext cx="2001478" cy="2273836"/>
                <a:chOff x="13906501" y="3922655"/>
                <a:chExt cx="619125" cy="703377"/>
              </a:xfrm>
            </p:grpSpPr>
            <p:sp>
              <p:nvSpPr>
                <p:cNvPr id="36" name="Freeform 17">
                  <a:extLst>
                    <a:ext uri="{FF2B5EF4-FFF2-40B4-BE49-F238E27FC236}">
                      <a16:creationId xmlns:a16="http://schemas.microsoft.com/office/drawing/2014/main" id="{95A9348F-83E8-44F8-8CEE-7CA299286AC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37" name="Freeform 18">
                  <a:extLst>
                    <a:ext uri="{FF2B5EF4-FFF2-40B4-BE49-F238E27FC236}">
                      <a16:creationId xmlns:a16="http://schemas.microsoft.com/office/drawing/2014/main" id="{81FFC581-B61C-44D1-979F-892186826FA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38" name="Line 19">
                  <a:extLst>
                    <a:ext uri="{FF2B5EF4-FFF2-40B4-BE49-F238E27FC236}">
                      <a16:creationId xmlns:a16="http://schemas.microsoft.com/office/drawing/2014/main" id="{CD8DA6E3-08F1-4825-A7DB-8DB13999569B}"/>
                    </a:ext>
                  </a:extLst>
                </p:cNvPr>
                <p:cNvSpPr>
                  <a:spLocks noChangeShapeType="1"/>
                </p:cNvSpPr>
                <p:nvPr/>
              </p:nvSpPr>
              <p:spPr bwMode="auto">
                <a:xfrm>
                  <a:off x="14216063" y="4221163"/>
                  <a:ext cx="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sp>
              <p:nvSpPr>
                <p:cNvPr id="39" name="Freeform 20">
                  <a:extLst>
                    <a:ext uri="{FF2B5EF4-FFF2-40B4-BE49-F238E27FC236}">
                      <a16:creationId xmlns:a16="http://schemas.microsoft.com/office/drawing/2014/main" id="{66282836-AF24-4BCF-B5A8-CDB358722518}"/>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40" name="Line 21">
                  <a:extLst>
                    <a:ext uri="{FF2B5EF4-FFF2-40B4-BE49-F238E27FC236}">
                      <a16:creationId xmlns:a16="http://schemas.microsoft.com/office/drawing/2014/main" id="{BF99E471-B439-4601-ADB4-4403922A4C6E}"/>
                    </a:ext>
                  </a:extLst>
                </p:cNvPr>
                <p:cNvSpPr>
                  <a:spLocks noChangeShapeType="1"/>
                </p:cNvSpPr>
                <p:nvPr/>
              </p:nvSpPr>
              <p:spPr bwMode="auto">
                <a:xfrm>
                  <a:off x="14216063" y="3967163"/>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sp>
              <p:nvSpPr>
                <p:cNvPr id="41" name="Freeform 22">
                  <a:extLst>
                    <a:ext uri="{FF2B5EF4-FFF2-40B4-BE49-F238E27FC236}">
                      <a16:creationId xmlns:a16="http://schemas.microsoft.com/office/drawing/2014/main" id="{49676DF6-6951-4599-B336-C1EF37409720}"/>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42" name="Line 23">
                  <a:extLst>
                    <a:ext uri="{FF2B5EF4-FFF2-40B4-BE49-F238E27FC236}">
                      <a16:creationId xmlns:a16="http://schemas.microsoft.com/office/drawing/2014/main" id="{9723B498-9419-49D3-9B2A-643927CDC52A}"/>
                    </a:ext>
                  </a:extLst>
                </p:cNvPr>
                <p:cNvSpPr>
                  <a:spLocks noChangeShapeType="1"/>
                </p:cNvSpPr>
                <p:nvPr/>
              </p:nvSpPr>
              <p:spPr bwMode="auto">
                <a:xfrm flipH="1">
                  <a:off x="14177963" y="4581525"/>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grpSp>
        </p:grpSp>
      </p:grpSp>
      <p:sp>
        <p:nvSpPr>
          <p:cNvPr id="2" name="Rectangle 1">
            <a:extLst>
              <a:ext uri="{FF2B5EF4-FFF2-40B4-BE49-F238E27FC236}">
                <a16:creationId xmlns:a16="http://schemas.microsoft.com/office/drawing/2014/main" id="{4D8C1E2B-F48A-4CB3-904F-20B43C11C5AE}"/>
              </a:ext>
            </a:extLst>
          </p:cNvPr>
          <p:cNvSpPr/>
          <p:nvPr/>
        </p:nvSpPr>
        <p:spPr>
          <a:xfrm>
            <a:off x="573565" y="2065987"/>
            <a:ext cx="4402819" cy="3849148"/>
          </a:xfrm>
          <a:prstGeom prst="rect">
            <a:avLst/>
          </a:prstGeom>
        </p:spPr>
        <p:txBody>
          <a:bodyPr wrap="square">
            <a:spAutoFit/>
          </a:bodyPr>
          <a:lstStyle/>
          <a:p>
            <a:pPr defTabSz="914367">
              <a:lnSpc>
                <a:spcPct val="200000"/>
              </a:lnSpc>
              <a:spcAft>
                <a:spcPts val="333"/>
              </a:spcAft>
              <a:defRPr/>
            </a:pPr>
            <a:r>
              <a:rPr lang="en-US" sz="1961" b="1">
                <a:solidFill>
                  <a:prstClr val="black"/>
                </a:solidFill>
                <a:latin typeface="Segoe UI"/>
              </a:rPr>
              <a:t>Manual Deployments</a:t>
            </a:r>
          </a:p>
          <a:p>
            <a:pPr defTabSz="914367">
              <a:lnSpc>
                <a:spcPct val="200000"/>
              </a:lnSpc>
              <a:spcAft>
                <a:spcPts val="333"/>
              </a:spcAft>
              <a:defRPr/>
            </a:pPr>
            <a:r>
              <a:rPr lang="en-US" sz="1372">
                <a:solidFill>
                  <a:prstClr val="black"/>
                </a:solidFill>
                <a:latin typeface="Segoe UI"/>
              </a:rPr>
              <a:t>Higher risk</a:t>
            </a:r>
          </a:p>
          <a:p>
            <a:pPr defTabSz="914367">
              <a:lnSpc>
                <a:spcPct val="200000"/>
              </a:lnSpc>
              <a:spcAft>
                <a:spcPts val="333"/>
              </a:spcAft>
              <a:defRPr/>
            </a:pPr>
            <a:r>
              <a:rPr lang="en-US" sz="1372">
                <a:solidFill>
                  <a:prstClr val="black"/>
                </a:solidFill>
                <a:latin typeface="Segoe UI"/>
              </a:rPr>
              <a:t>Take a lot longer </a:t>
            </a:r>
          </a:p>
          <a:p>
            <a:pPr defTabSz="914367">
              <a:lnSpc>
                <a:spcPct val="200000"/>
              </a:lnSpc>
              <a:spcAft>
                <a:spcPts val="333"/>
              </a:spcAft>
              <a:defRPr/>
            </a:pPr>
            <a:r>
              <a:rPr lang="en-US" sz="1372">
                <a:solidFill>
                  <a:prstClr val="black"/>
                </a:solidFill>
                <a:latin typeface="Segoe UI"/>
              </a:rPr>
              <a:t>Off-Business Hours</a:t>
            </a:r>
          </a:p>
          <a:p>
            <a:pPr defTabSz="914367">
              <a:lnSpc>
                <a:spcPct val="200000"/>
              </a:lnSpc>
              <a:spcAft>
                <a:spcPts val="333"/>
              </a:spcAft>
              <a:defRPr/>
            </a:pPr>
            <a:r>
              <a:rPr lang="en-US" sz="1372">
                <a:solidFill>
                  <a:prstClr val="black"/>
                </a:solidFill>
                <a:latin typeface="Segoe UI"/>
              </a:rPr>
              <a:t>Manual steps document</a:t>
            </a:r>
          </a:p>
          <a:p>
            <a:pPr defTabSz="914367">
              <a:lnSpc>
                <a:spcPct val="200000"/>
              </a:lnSpc>
              <a:spcAft>
                <a:spcPts val="333"/>
              </a:spcAft>
              <a:defRPr/>
            </a:pPr>
            <a:r>
              <a:rPr lang="en-US" sz="1372">
                <a:solidFill>
                  <a:prstClr val="black"/>
                </a:solidFill>
                <a:latin typeface="Segoe UI"/>
              </a:rPr>
              <a:t>Test the documented steps manually</a:t>
            </a:r>
          </a:p>
          <a:p>
            <a:pPr defTabSz="914367">
              <a:lnSpc>
                <a:spcPct val="200000"/>
              </a:lnSpc>
              <a:spcAft>
                <a:spcPts val="333"/>
              </a:spcAft>
              <a:defRPr/>
            </a:pPr>
            <a:r>
              <a:rPr lang="en-US" sz="1372">
                <a:solidFill>
                  <a:prstClr val="black"/>
                </a:solidFill>
                <a:latin typeface="Segoe UI"/>
              </a:rPr>
              <a:t>Performed by designated operation team</a:t>
            </a:r>
          </a:p>
          <a:p>
            <a:pPr defTabSz="914367">
              <a:lnSpc>
                <a:spcPct val="200000"/>
              </a:lnSpc>
              <a:spcAft>
                <a:spcPts val="333"/>
              </a:spcAft>
              <a:defRPr/>
            </a:pPr>
            <a:r>
              <a:rPr lang="en-US" sz="1372">
                <a:solidFill>
                  <a:prstClr val="black"/>
                </a:solidFill>
                <a:latin typeface="Segoe UI"/>
              </a:rPr>
              <a:t>Larger number of changes per deployment</a:t>
            </a:r>
          </a:p>
        </p:txBody>
      </p:sp>
      <p:sp>
        <p:nvSpPr>
          <p:cNvPr id="30" name="Rectangle 29">
            <a:extLst>
              <a:ext uri="{FF2B5EF4-FFF2-40B4-BE49-F238E27FC236}">
                <a16:creationId xmlns:a16="http://schemas.microsoft.com/office/drawing/2014/main" id="{A598033F-121E-45BF-A852-EFE80A5E409F}"/>
              </a:ext>
            </a:extLst>
          </p:cNvPr>
          <p:cNvSpPr/>
          <p:nvPr/>
        </p:nvSpPr>
        <p:spPr>
          <a:xfrm>
            <a:off x="7574776" y="2065987"/>
            <a:ext cx="4286949" cy="3773716"/>
          </a:xfrm>
          <a:prstGeom prst="rect">
            <a:avLst/>
          </a:prstGeom>
        </p:spPr>
        <p:txBody>
          <a:bodyPr wrap="square">
            <a:spAutoFit/>
          </a:bodyPr>
          <a:lstStyle/>
          <a:p>
            <a:pPr algn="r" defTabSz="914367">
              <a:lnSpc>
                <a:spcPct val="200000"/>
              </a:lnSpc>
              <a:spcAft>
                <a:spcPts val="333"/>
              </a:spcAft>
              <a:defRPr/>
            </a:pPr>
            <a:r>
              <a:rPr lang="en-US" sz="1961" b="1">
                <a:solidFill>
                  <a:prstClr val="black"/>
                </a:solidFill>
                <a:latin typeface="Segoe UI"/>
              </a:rPr>
              <a:t>Large Deployments</a:t>
            </a:r>
          </a:p>
          <a:p>
            <a:pPr algn="r" defTabSz="914367">
              <a:lnSpc>
                <a:spcPct val="200000"/>
              </a:lnSpc>
              <a:spcAft>
                <a:spcPts val="333"/>
              </a:spcAft>
              <a:defRPr/>
            </a:pPr>
            <a:r>
              <a:rPr lang="en-US" sz="1372">
                <a:solidFill>
                  <a:srgbClr val="000000"/>
                </a:solidFill>
                <a:latin typeface="Segoe UI"/>
              </a:rPr>
              <a:t>Take longer to execute</a:t>
            </a:r>
          </a:p>
          <a:p>
            <a:pPr algn="r" defTabSz="914367">
              <a:lnSpc>
                <a:spcPct val="200000"/>
              </a:lnSpc>
              <a:defRPr/>
            </a:pPr>
            <a:r>
              <a:rPr lang="en-US" sz="1372">
                <a:solidFill>
                  <a:srgbClr val="000000"/>
                </a:solidFill>
                <a:latin typeface="Segoe UI"/>
              </a:rPr>
              <a:t>A lot expensive process</a:t>
            </a:r>
          </a:p>
          <a:p>
            <a:pPr algn="r" defTabSz="914367">
              <a:lnSpc>
                <a:spcPct val="200000"/>
              </a:lnSpc>
              <a:spcAft>
                <a:spcPts val="333"/>
              </a:spcAft>
              <a:defRPr/>
            </a:pPr>
            <a:r>
              <a:rPr lang="en-US" sz="1372">
                <a:solidFill>
                  <a:srgbClr val="000000"/>
                </a:solidFill>
                <a:latin typeface="Segoe UI"/>
              </a:rPr>
              <a:t>Harder to rollback if failed</a:t>
            </a:r>
          </a:p>
          <a:p>
            <a:pPr algn="r" defTabSz="914367">
              <a:lnSpc>
                <a:spcPct val="200000"/>
              </a:lnSpc>
              <a:spcAft>
                <a:spcPts val="333"/>
              </a:spcAft>
              <a:defRPr/>
            </a:pPr>
            <a:r>
              <a:rPr lang="en-US" sz="1372">
                <a:solidFill>
                  <a:srgbClr val="000000"/>
                </a:solidFill>
                <a:latin typeface="Segoe UI"/>
              </a:rPr>
              <a:t>Miss out on market opportunities</a:t>
            </a:r>
          </a:p>
          <a:p>
            <a:pPr algn="r" defTabSz="914367">
              <a:lnSpc>
                <a:spcPct val="200000"/>
              </a:lnSpc>
              <a:spcAft>
                <a:spcPts val="333"/>
              </a:spcAft>
              <a:defRPr/>
            </a:pPr>
            <a:r>
              <a:rPr lang="en-US" sz="1372">
                <a:solidFill>
                  <a:srgbClr val="000000"/>
                </a:solidFill>
                <a:latin typeface="Segoe UI"/>
              </a:rPr>
              <a:t>Significant higher deployment pain</a:t>
            </a:r>
          </a:p>
          <a:p>
            <a:pPr algn="r" defTabSz="914367">
              <a:lnSpc>
                <a:spcPct val="200000"/>
              </a:lnSpc>
              <a:defRPr/>
            </a:pPr>
            <a:r>
              <a:rPr lang="en-US" sz="1372">
                <a:solidFill>
                  <a:srgbClr val="000000"/>
                </a:solidFill>
                <a:latin typeface="Segoe UI"/>
              </a:rPr>
              <a:t>Bigger testing scope after deployment</a:t>
            </a:r>
          </a:p>
          <a:p>
            <a:pPr algn="r" defTabSz="914367">
              <a:lnSpc>
                <a:spcPct val="200000"/>
              </a:lnSpc>
              <a:defRPr/>
            </a:pPr>
            <a:r>
              <a:rPr lang="en-US" sz="1372">
                <a:solidFill>
                  <a:srgbClr val="000000"/>
                </a:solidFill>
                <a:latin typeface="Segoe UI"/>
              </a:rPr>
              <a:t>Larger feedback takes longer to implement</a:t>
            </a:r>
          </a:p>
        </p:txBody>
      </p:sp>
    </p:spTree>
    <p:extLst>
      <p:ext uri="{BB962C8B-B14F-4D97-AF65-F5344CB8AC3E}">
        <p14:creationId xmlns:p14="http://schemas.microsoft.com/office/powerpoint/2010/main" val="37847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2D9EC3-5C01-4A58-AAE1-EFBEC5CD991C}"/>
              </a:ext>
            </a:extLst>
          </p:cNvPr>
          <p:cNvSpPr>
            <a:spLocks noGrp="1"/>
          </p:cNvSpPr>
          <p:nvPr>
            <p:ph type="title"/>
          </p:nvPr>
        </p:nvSpPr>
        <p:spPr>
          <a:xfrm>
            <a:off x="426425" y="223039"/>
            <a:ext cx="11336039" cy="482763"/>
          </a:xfrm>
        </p:spPr>
        <p:txBody>
          <a:bodyPr/>
          <a:lstStyle/>
          <a:p>
            <a:r>
              <a:rPr lang="en-US" sz="3137">
                <a:solidFill>
                  <a:schemeClr val="tx1"/>
                </a:solidFill>
                <a:latin typeface="+mn-lt"/>
              </a:rPr>
              <a:t>After CD: Continuous Delivery</a:t>
            </a:r>
          </a:p>
        </p:txBody>
      </p:sp>
      <p:grpSp>
        <p:nvGrpSpPr>
          <p:cNvPr id="27" name="Group 26">
            <a:extLst>
              <a:ext uri="{FF2B5EF4-FFF2-40B4-BE49-F238E27FC236}">
                <a16:creationId xmlns:a16="http://schemas.microsoft.com/office/drawing/2014/main" id="{FB1B3BD5-C775-48EA-A955-5F7499F230C5}"/>
              </a:ext>
            </a:extLst>
          </p:cNvPr>
          <p:cNvGrpSpPr/>
          <p:nvPr/>
        </p:nvGrpSpPr>
        <p:grpSpPr>
          <a:xfrm>
            <a:off x="1219355" y="1083478"/>
            <a:ext cx="5845552" cy="5069410"/>
            <a:chOff x="5709617" y="1110420"/>
            <a:chExt cx="5962768" cy="5171062"/>
          </a:xfrm>
        </p:grpSpPr>
        <p:sp>
          <p:nvSpPr>
            <p:cNvPr id="5" name="Oval 4">
              <a:extLst>
                <a:ext uri="{FF2B5EF4-FFF2-40B4-BE49-F238E27FC236}">
                  <a16:creationId xmlns:a16="http://schemas.microsoft.com/office/drawing/2014/main" id="{FFC5D50D-D57D-4151-A960-325767C54D7E}"/>
                </a:ext>
              </a:extLst>
            </p:cNvPr>
            <p:cNvSpPr/>
            <p:nvPr/>
          </p:nvSpPr>
          <p:spPr bwMode="auto">
            <a:xfrm>
              <a:off x="6481897" y="1617021"/>
              <a:ext cx="4504539" cy="4375401"/>
            </a:xfrm>
            <a:prstGeom prst="ellipse">
              <a:avLst/>
            </a:prstGeom>
            <a:noFill/>
            <a:ln w="19050" cap="flat" cmpd="sng" algn="ctr">
              <a:solidFill>
                <a:srgbClr val="000000"/>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kern="0">
                <a:solidFill>
                  <a:srgbClr val="0078D7"/>
                </a:solidFill>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05E429D9-625E-4D8D-8577-C1A519DFF541}"/>
                </a:ext>
              </a:extLst>
            </p:cNvPr>
            <p:cNvSpPr/>
            <p:nvPr/>
          </p:nvSpPr>
          <p:spPr bwMode="auto">
            <a:xfrm>
              <a:off x="6884803" y="1251115"/>
              <a:ext cx="1291179" cy="1254163"/>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kern="0">
                  <a:solidFill>
                    <a:srgbClr val="0078D7"/>
                  </a:solidFill>
                  <a:latin typeface="Segoe UI Semibold"/>
                  <a:ea typeface="Segoe UI" pitchFamily="34" charset="0"/>
                  <a:cs typeface="Segoe UI" pitchFamily="34" charset="0"/>
                </a:rPr>
                <a:t>Build</a:t>
              </a:r>
              <a:br>
                <a:rPr lang="en-US" sz="1568" kern="0">
                  <a:solidFill>
                    <a:srgbClr val="0078D7"/>
                  </a:solidFill>
                  <a:latin typeface="Segoe UI Semibold"/>
                  <a:ea typeface="Segoe UI" pitchFamily="34" charset="0"/>
                  <a:cs typeface="Segoe UI" pitchFamily="34" charset="0"/>
                </a:rPr>
              </a:br>
              <a:r>
                <a:rPr lang="en-US" sz="1568" kern="0">
                  <a:solidFill>
                    <a:srgbClr val="0078D7"/>
                  </a:solidFill>
                  <a:latin typeface="Segoe UI Semibold"/>
                  <a:ea typeface="Segoe UI" pitchFamily="34" charset="0"/>
                  <a:cs typeface="Segoe UI" pitchFamily="34" charset="0"/>
                </a:rPr>
                <a:t>&amp; Test</a:t>
              </a:r>
            </a:p>
          </p:txBody>
        </p:sp>
        <p:sp>
          <p:nvSpPr>
            <p:cNvPr id="7" name="Business Trans large">
              <a:extLst>
                <a:ext uri="{FF2B5EF4-FFF2-40B4-BE49-F238E27FC236}">
                  <a16:creationId xmlns:a16="http://schemas.microsoft.com/office/drawing/2014/main" id="{122CB772-C1D5-4E9B-B2F1-538E487A8902}"/>
                </a:ext>
              </a:extLst>
            </p:cNvPr>
            <p:cNvSpPr txBox="1"/>
            <p:nvPr/>
          </p:nvSpPr>
          <p:spPr>
            <a:xfrm>
              <a:off x="7894798" y="3194500"/>
              <a:ext cx="1686738" cy="1101665"/>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z="1765" spc="10">
                  <a:ln w="3175">
                    <a:noFill/>
                  </a:ln>
                  <a:solidFill>
                    <a:srgbClr val="000000"/>
                  </a:solidFill>
                  <a:latin typeface="Segoe UI Semibold"/>
                  <a:cs typeface="Segoe UI Semilight" panose="020B0402040204020203" pitchFamily="34" charset="0"/>
                </a:rPr>
                <a:t>Continuous</a:t>
              </a:r>
              <a:br>
                <a:rPr lang="en-US" sz="1765" spc="10">
                  <a:ln w="3175">
                    <a:noFill/>
                  </a:ln>
                  <a:solidFill>
                    <a:srgbClr val="000000"/>
                  </a:solidFill>
                  <a:latin typeface="Segoe UI Semibold"/>
                  <a:cs typeface="Segoe UI Semilight" panose="020B0402040204020203" pitchFamily="34" charset="0"/>
                </a:rPr>
              </a:br>
              <a:r>
                <a:rPr lang="en-US" sz="1765" spc="10">
                  <a:ln w="3175">
                    <a:noFill/>
                  </a:ln>
                  <a:solidFill>
                    <a:srgbClr val="000000"/>
                  </a:solidFill>
                  <a:latin typeface="Segoe UI Semibold"/>
                  <a:cs typeface="Segoe UI Semilight" panose="020B0402040204020203" pitchFamily="34" charset="0"/>
                </a:rPr>
                <a:t>delivery</a:t>
              </a:r>
            </a:p>
          </p:txBody>
        </p:sp>
        <p:grpSp>
          <p:nvGrpSpPr>
            <p:cNvPr id="8" name="Group 7">
              <a:extLst>
                <a:ext uri="{FF2B5EF4-FFF2-40B4-BE49-F238E27FC236}">
                  <a16:creationId xmlns:a16="http://schemas.microsoft.com/office/drawing/2014/main" id="{EA2569FD-3251-4B4C-A176-B47340C3F5F7}"/>
                </a:ext>
              </a:extLst>
            </p:cNvPr>
            <p:cNvGrpSpPr/>
            <p:nvPr/>
          </p:nvGrpSpPr>
          <p:grpSpPr>
            <a:xfrm>
              <a:off x="7741081" y="2668040"/>
              <a:ext cx="1995810" cy="2194228"/>
              <a:chOff x="13906501" y="3922655"/>
              <a:chExt cx="619125" cy="703377"/>
            </a:xfrm>
          </p:grpSpPr>
          <p:sp>
            <p:nvSpPr>
              <p:cNvPr id="9" name="Freeform 17">
                <a:extLst>
                  <a:ext uri="{FF2B5EF4-FFF2-40B4-BE49-F238E27FC236}">
                    <a16:creationId xmlns:a16="http://schemas.microsoft.com/office/drawing/2014/main" id="{11EDB31C-3E49-4897-BD4B-0345F7EECC1A}"/>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10" name="Freeform 18">
                <a:extLst>
                  <a:ext uri="{FF2B5EF4-FFF2-40B4-BE49-F238E27FC236}">
                    <a16:creationId xmlns:a16="http://schemas.microsoft.com/office/drawing/2014/main" id="{5CD7B0EF-AA76-428A-B83A-11A7AFD6CF0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11" name="Line 19">
                <a:extLst>
                  <a:ext uri="{FF2B5EF4-FFF2-40B4-BE49-F238E27FC236}">
                    <a16:creationId xmlns:a16="http://schemas.microsoft.com/office/drawing/2014/main" id="{87504A14-B1B0-42B9-81DF-59B8027DCB7F}"/>
                  </a:ext>
                </a:extLst>
              </p:cNvPr>
              <p:cNvSpPr>
                <a:spLocks noChangeShapeType="1"/>
              </p:cNvSpPr>
              <p:nvPr/>
            </p:nvSpPr>
            <p:spPr bwMode="auto">
              <a:xfrm>
                <a:off x="14216063" y="4221163"/>
                <a:ext cx="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sp>
            <p:nvSpPr>
              <p:cNvPr id="12" name="Freeform 20">
                <a:extLst>
                  <a:ext uri="{FF2B5EF4-FFF2-40B4-BE49-F238E27FC236}">
                    <a16:creationId xmlns:a16="http://schemas.microsoft.com/office/drawing/2014/main" id="{58B2D33D-B4A0-476B-A8A3-6DB05332DFC7}"/>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13" name="Line 21">
                <a:extLst>
                  <a:ext uri="{FF2B5EF4-FFF2-40B4-BE49-F238E27FC236}">
                    <a16:creationId xmlns:a16="http://schemas.microsoft.com/office/drawing/2014/main" id="{99AA2553-ECCB-41D7-9236-D4FA2C912C3E}"/>
                  </a:ext>
                </a:extLst>
              </p:cNvPr>
              <p:cNvSpPr>
                <a:spLocks noChangeShapeType="1"/>
              </p:cNvSpPr>
              <p:nvPr/>
            </p:nvSpPr>
            <p:spPr bwMode="auto">
              <a:xfrm>
                <a:off x="14216063" y="3967163"/>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sp>
            <p:nvSpPr>
              <p:cNvPr id="14" name="Freeform 22">
                <a:extLst>
                  <a:ext uri="{FF2B5EF4-FFF2-40B4-BE49-F238E27FC236}">
                    <a16:creationId xmlns:a16="http://schemas.microsoft.com/office/drawing/2014/main" id="{825F3AFD-B295-4C8C-A01A-3C6580D5E019}"/>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000000">
                      <a:lumMod val="50000"/>
                      <a:lumOff val="50000"/>
                    </a:srgbClr>
                  </a:solidFill>
                  <a:latin typeface="Segoe UI"/>
                  <a:ea typeface="MS PGothic" panose="020B0600070205080204" pitchFamily="34" charset="-128"/>
                </a:endParaRPr>
              </a:p>
            </p:txBody>
          </p:sp>
          <p:sp>
            <p:nvSpPr>
              <p:cNvPr id="15" name="Line 23">
                <a:extLst>
                  <a:ext uri="{FF2B5EF4-FFF2-40B4-BE49-F238E27FC236}">
                    <a16:creationId xmlns:a16="http://schemas.microsoft.com/office/drawing/2014/main" id="{DD0EE3A5-8929-42DC-ADC1-977E45F480EF}"/>
                  </a:ext>
                </a:extLst>
              </p:cNvPr>
              <p:cNvSpPr>
                <a:spLocks noChangeShapeType="1"/>
              </p:cNvSpPr>
              <p:nvPr/>
            </p:nvSpPr>
            <p:spPr bwMode="auto">
              <a:xfrm flipH="1">
                <a:off x="14177963" y="4581525"/>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sz="1765" kern="0">
                  <a:solidFill>
                    <a:srgbClr val="FFFFFF"/>
                  </a:solidFill>
                  <a:latin typeface="Segoe UI"/>
                  <a:ea typeface="MS PGothic" panose="020B0600070205080204" pitchFamily="34" charset="-128"/>
                </a:endParaRPr>
              </a:p>
            </p:txBody>
          </p:sp>
        </p:grpSp>
        <p:sp>
          <p:nvSpPr>
            <p:cNvPr id="16" name="Oval 15">
              <a:extLst>
                <a:ext uri="{FF2B5EF4-FFF2-40B4-BE49-F238E27FC236}">
                  <a16:creationId xmlns:a16="http://schemas.microsoft.com/office/drawing/2014/main" id="{78DA9DD8-4FA1-485D-8019-04A138519D6B}"/>
                </a:ext>
              </a:extLst>
            </p:cNvPr>
            <p:cNvSpPr/>
            <p:nvPr/>
          </p:nvSpPr>
          <p:spPr bwMode="auto">
            <a:xfrm>
              <a:off x="9102853" y="1110420"/>
              <a:ext cx="1291179" cy="1254163"/>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kern="0">
                <a:solidFill>
                  <a:srgbClr val="0078D7"/>
                </a:solidFill>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6EE0A9A5-FDC4-4F65-9DF5-07974908818A}"/>
                </a:ext>
              </a:extLst>
            </p:cNvPr>
            <p:cNvSpPr txBox="1"/>
            <p:nvPr/>
          </p:nvSpPr>
          <p:spPr>
            <a:xfrm>
              <a:off x="9269297" y="1464031"/>
              <a:ext cx="1025255" cy="517065"/>
            </a:xfrm>
            <a:prstGeom prst="rect">
              <a:avLst/>
            </a:prstGeom>
            <a:noFill/>
          </p:spPr>
          <p:txBody>
            <a:bodyPr wrap="square" lIns="179285" tIns="143428" rIns="179285" bIns="143428" rtlCol="0">
              <a:spAutoFit/>
            </a:bodyPr>
            <a:lstStyle/>
            <a:p>
              <a:pPr defTabSz="914314">
                <a:lnSpc>
                  <a:spcPct val="90000"/>
                </a:lnSpc>
                <a:spcAft>
                  <a:spcPts val="588"/>
                </a:spcAft>
                <a:defRPr/>
              </a:pPr>
              <a:r>
                <a:rPr lang="en-US" sz="1568">
                  <a:solidFill>
                    <a:srgbClr val="0078D7"/>
                  </a:solidFill>
                  <a:latin typeface="Segoe UI Semibold"/>
                  <a:ea typeface="Segoe UI" pitchFamily="34" charset="0"/>
                  <a:cs typeface="Segoe UI" pitchFamily="34" charset="0"/>
                </a:rPr>
                <a:t>Deploy</a:t>
              </a:r>
            </a:p>
          </p:txBody>
        </p:sp>
        <p:sp>
          <p:nvSpPr>
            <p:cNvPr id="18" name="Oval 17">
              <a:extLst>
                <a:ext uri="{FF2B5EF4-FFF2-40B4-BE49-F238E27FC236}">
                  <a16:creationId xmlns:a16="http://schemas.microsoft.com/office/drawing/2014/main" id="{E94CC2DC-787F-484B-8F63-A11507C0D882}"/>
                </a:ext>
              </a:extLst>
            </p:cNvPr>
            <p:cNvSpPr/>
            <p:nvPr/>
          </p:nvSpPr>
          <p:spPr bwMode="auto">
            <a:xfrm>
              <a:off x="10381206" y="3141120"/>
              <a:ext cx="1291179" cy="1254163"/>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kern="0">
                <a:solidFill>
                  <a:srgbClr val="0078D7"/>
                </a:solidFill>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E816D2B2-C57E-4622-AA29-7609750472DD}"/>
                </a:ext>
              </a:extLst>
            </p:cNvPr>
            <p:cNvSpPr txBox="1"/>
            <p:nvPr/>
          </p:nvSpPr>
          <p:spPr>
            <a:xfrm>
              <a:off x="10492767" y="3533556"/>
              <a:ext cx="1118349" cy="517065"/>
            </a:xfrm>
            <a:prstGeom prst="rect">
              <a:avLst/>
            </a:prstGeom>
            <a:noFill/>
          </p:spPr>
          <p:txBody>
            <a:bodyPr wrap="square" lIns="179285" tIns="143428" rIns="179285" bIns="143428" rtlCol="0">
              <a:spAutoFit/>
            </a:bodyPr>
            <a:lstStyle/>
            <a:p>
              <a:pPr defTabSz="914314">
                <a:lnSpc>
                  <a:spcPct val="90000"/>
                </a:lnSpc>
                <a:spcAft>
                  <a:spcPts val="588"/>
                </a:spcAft>
                <a:defRPr/>
              </a:pPr>
              <a:r>
                <a:rPr lang="en-US" sz="1568">
                  <a:solidFill>
                    <a:srgbClr val="0078D7"/>
                  </a:solidFill>
                  <a:latin typeface="Segoe UI Semibold"/>
                  <a:ea typeface="Segoe UI" pitchFamily="34" charset="0"/>
                  <a:cs typeface="Segoe UI" pitchFamily="34" charset="0"/>
                </a:rPr>
                <a:t>Operate</a:t>
              </a:r>
            </a:p>
          </p:txBody>
        </p:sp>
        <p:sp>
          <p:nvSpPr>
            <p:cNvPr id="20" name="Oval 19">
              <a:extLst>
                <a:ext uri="{FF2B5EF4-FFF2-40B4-BE49-F238E27FC236}">
                  <a16:creationId xmlns:a16="http://schemas.microsoft.com/office/drawing/2014/main" id="{1EE9A835-87BA-4DEF-89F8-538BE9CAA8B1}"/>
                </a:ext>
              </a:extLst>
            </p:cNvPr>
            <p:cNvSpPr/>
            <p:nvPr/>
          </p:nvSpPr>
          <p:spPr bwMode="auto">
            <a:xfrm>
              <a:off x="9204255" y="5027319"/>
              <a:ext cx="1291179" cy="1254163"/>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kern="0">
                <a:solidFill>
                  <a:srgbClr val="0078D7"/>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A95A126C-FC8D-402E-ACF1-27FB4A8532D9}"/>
                </a:ext>
              </a:extLst>
            </p:cNvPr>
            <p:cNvSpPr txBox="1"/>
            <p:nvPr/>
          </p:nvSpPr>
          <p:spPr>
            <a:xfrm>
              <a:off x="9163145" y="5288177"/>
              <a:ext cx="1394350" cy="738664"/>
            </a:xfrm>
            <a:prstGeom prst="rect">
              <a:avLst/>
            </a:prstGeom>
            <a:noFill/>
          </p:spPr>
          <p:txBody>
            <a:bodyPr wrap="square" lIns="179285" tIns="143428" rIns="179285" bIns="143428" rtlCol="0">
              <a:spAutoFit/>
            </a:bodyPr>
            <a:lstStyle/>
            <a:p>
              <a:pPr algn="ctr" defTabSz="914314">
                <a:lnSpc>
                  <a:spcPct val="90000"/>
                </a:lnSpc>
                <a:spcAft>
                  <a:spcPts val="588"/>
                </a:spcAft>
                <a:defRPr/>
              </a:pPr>
              <a:r>
                <a:rPr lang="en-US" sz="1568">
                  <a:solidFill>
                    <a:srgbClr val="0078D7"/>
                  </a:solidFill>
                  <a:latin typeface="Segoe UI Semibold"/>
                  <a:ea typeface="Segoe UI" pitchFamily="34" charset="0"/>
                  <a:cs typeface="Segoe UI" pitchFamily="34" charset="0"/>
                </a:rPr>
                <a:t>Monitor </a:t>
              </a:r>
              <a:br>
                <a:rPr lang="en-US" sz="1568">
                  <a:solidFill>
                    <a:srgbClr val="0078D7"/>
                  </a:solidFill>
                  <a:latin typeface="Segoe UI Semibold"/>
                  <a:ea typeface="Segoe UI" pitchFamily="34" charset="0"/>
                  <a:cs typeface="Segoe UI" pitchFamily="34" charset="0"/>
                </a:rPr>
              </a:br>
              <a:r>
                <a:rPr lang="en-US" sz="1568">
                  <a:solidFill>
                    <a:srgbClr val="0078D7"/>
                  </a:solidFill>
                  <a:latin typeface="Segoe UI Semibold"/>
                  <a:ea typeface="Segoe UI" pitchFamily="34" charset="0"/>
                  <a:cs typeface="Segoe UI" pitchFamily="34" charset="0"/>
                </a:rPr>
                <a:t>&amp; Learn</a:t>
              </a:r>
            </a:p>
          </p:txBody>
        </p:sp>
        <p:sp>
          <p:nvSpPr>
            <p:cNvPr id="22" name="Oval 21">
              <a:extLst>
                <a:ext uri="{FF2B5EF4-FFF2-40B4-BE49-F238E27FC236}">
                  <a16:creationId xmlns:a16="http://schemas.microsoft.com/office/drawing/2014/main" id="{24A0E7AF-A604-42B9-894A-2F60160C485F}"/>
                </a:ext>
              </a:extLst>
            </p:cNvPr>
            <p:cNvSpPr/>
            <p:nvPr/>
          </p:nvSpPr>
          <p:spPr bwMode="auto">
            <a:xfrm>
              <a:off x="6886567" y="5027319"/>
              <a:ext cx="1291179" cy="1254163"/>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kern="0">
                <a:solidFill>
                  <a:srgbClr val="0078D7"/>
                </a:solidFill>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7A92777C-BBB1-4341-A997-9CC12B6556F6}"/>
                </a:ext>
              </a:extLst>
            </p:cNvPr>
            <p:cNvSpPr txBox="1"/>
            <p:nvPr/>
          </p:nvSpPr>
          <p:spPr>
            <a:xfrm>
              <a:off x="6939224" y="5288177"/>
              <a:ext cx="1182647" cy="738664"/>
            </a:xfrm>
            <a:prstGeom prst="rect">
              <a:avLst/>
            </a:prstGeom>
            <a:noFill/>
          </p:spPr>
          <p:txBody>
            <a:bodyPr wrap="square" lIns="179285" tIns="143428" rIns="179285" bIns="143428" rtlCol="0">
              <a:spAutoFit/>
            </a:bodyPr>
            <a:lstStyle/>
            <a:p>
              <a:pPr algn="ctr" defTabSz="914314">
                <a:lnSpc>
                  <a:spcPct val="90000"/>
                </a:lnSpc>
                <a:spcAft>
                  <a:spcPts val="588"/>
                </a:spcAft>
                <a:defRPr/>
              </a:pPr>
              <a:r>
                <a:rPr lang="en-US" sz="1568">
                  <a:solidFill>
                    <a:srgbClr val="0078D7"/>
                  </a:solidFill>
                  <a:latin typeface="Segoe UI Semibold"/>
                  <a:ea typeface="Segoe UI" pitchFamily="34" charset="0"/>
                  <a:cs typeface="Segoe UI" pitchFamily="34" charset="0"/>
                </a:rPr>
                <a:t>Plan </a:t>
              </a:r>
              <a:br>
                <a:rPr lang="en-US" sz="1568">
                  <a:solidFill>
                    <a:srgbClr val="0078D7"/>
                  </a:solidFill>
                  <a:latin typeface="Segoe UI Semibold"/>
                  <a:ea typeface="Segoe UI" pitchFamily="34" charset="0"/>
                  <a:cs typeface="Segoe UI" pitchFamily="34" charset="0"/>
                </a:rPr>
              </a:br>
              <a:r>
                <a:rPr lang="en-US" sz="1568">
                  <a:solidFill>
                    <a:srgbClr val="0078D7"/>
                  </a:solidFill>
                  <a:latin typeface="Segoe UI Semibold"/>
                  <a:ea typeface="Segoe UI" pitchFamily="34" charset="0"/>
                  <a:cs typeface="Segoe UI" pitchFamily="34" charset="0"/>
                </a:rPr>
                <a:t>&amp; Track</a:t>
              </a:r>
            </a:p>
          </p:txBody>
        </p:sp>
        <p:sp>
          <p:nvSpPr>
            <p:cNvPr id="24" name="Oval 23">
              <a:extLst>
                <a:ext uri="{FF2B5EF4-FFF2-40B4-BE49-F238E27FC236}">
                  <a16:creationId xmlns:a16="http://schemas.microsoft.com/office/drawing/2014/main" id="{3C8A51E6-1214-4AB0-B135-052828EB8B9A}"/>
                </a:ext>
              </a:extLst>
            </p:cNvPr>
            <p:cNvSpPr/>
            <p:nvPr/>
          </p:nvSpPr>
          <p:spPr bwMode="auto">
            <a:xfrm>
              <a:off x="5709617" y="3168280"/>
              <a:ext cx="1291179" cy="1254163"/>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kern="0">
                <a:solidFill>
                  <a:srgbClr val="0078D7"/>
                </a:solidFill>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F4F831B6-D6FA-462E-A747-65EA62D7534E}"/>
                </a:ext>
              </a:extLst>
            </p:cNvPr>
            <p:cNvSpPr txBox="1"/>
            <p:nvPr/>
          </p:nvSpPr>
          <p:spPr>
            <a:xfrm>
              <a:off x="5773234" y="3531814"/>
              <a:ext cx="1182647" cy="517065"/>
            </a:xfrm>
            <a:prstGeom prst="rect">
              <a:avLst/>
            </a:prstGeom>
            <a:noFill/>
          </p:spPr>
          <p:txBody>
            <a:bodyPr wrap="square" lIns="179285" tIns="143428" rIns="179285" bIns="143428" rtlCol="0">
              <a:spAutoFit/>
            </a:bodyPr>
            <a:lstStyle/>
            <a:p>
              <a:pPr algn="ctr" defTabSz="914314">
                <a:lnSpc>
                  <a:spcPct val="90000"/>
                </a:lnSpc>
                <a:spcAft>
                  <a:spcPts val="588"/>
                </a:spcAft>
                <a:defRPr/>
              </a:pPr>
              <a:r>
                <a:rPr lang="en-US" sz="1568">
                  <a:solidFill>
                    <a:srgbClr val="0078D7"/>
                  </a:solidFill>
                  <a:latin typeface="Segoe UI Semibold"/>
                  <a:ea typeface="Segoe UI" pitchFamily="34" charset="0"/>
                  <a:cs typeface="Segoe UI" pitchFamily="34" charset="0"/>
                </a:rPr>
                <a:t>Develop</a:t>
              </a:r>
            </a:p>
          </p:txBody>
        </p:sp>
      </p:grpSp>
      <p:sp>
        <p:nvSpPr>
          <p:cNvPr id="26" name="Rectangle 25">
            <a:extLst>
              <a:ext uri="{FF2B5EF4-FFF2-40B4-BE49-F238E27FC236}">
                <a16:creationId xmlns:a16="http://schemas.microsoft.com/office/drawing/2014/main" id="{1F0097EE-A034-4DA6-AFC0-5BFAC9041307}"/>
              </a:ext>
            </a:extLst>
          </p:cNvPr>
          <p:cNvSpPr/>
          <p:nvPr/>
        </p:nvSpPr>
        <p:spPr>
          <a:xfrm>
            <a:off x="7107474" y="-37214"/>
            <a:ext cx="4915524" cy="6763699"/>
          </a:xfrm>
          <a:prstGeom prst="rect">
            <a:avLst/>
          </a:prstGeom>
        </p:spPr>
        <p:txBody>
          <a:bodyPr wrap="square">
            <a:spAutoFit/>
          </a:bodyPr>
          <a:lstStyle/>
          <a:p>
            <a:pPr algn="r" defTabSz="914367">
              <a:lnSpc>
                <a:spcPct val="150000"/>
              </a:lnSpc>
              <a:spcAft>
                <a:spcPts val="333"/>
              </a:spcAft>
              <a:defRPr/>
            </a:pPr>
            <a:r>
              <a:rPr lang="en-US" sz="1667">
                <a:solidFill>
                  <a:prstClr val="black"/>
                </a:solidFill>
                <a:latin typeface="Segoe UI"/>
              </a:rPr>
              <a:t>Less waste</a:t>
            </a:r>
          </a:p>
          <a:p>
            <a:pPr algn="r" defTabSz="914367">
              <a:lnSpc>
                <a:spcPct val="150000"/>
              </a:lnSpc>
              <a:spcAft>
                <a:spcPts val="333"/>
              </a:spcAft>
              <a:defRPr/>
            </a:pPr>
            <a:r>
              <a:rPr lang="en-US" sz="1667">
                <a:solidFill>
                  <a:prstClr val="black"/>
                </a:solidFill>
                <a:latin typeface="Segoe UI"/>
              </a:rPr>
              <a:t>Faster ROI</a:t>
            </a:r>
          </a:p>
          <a:p>
            <a:pPr algn="r" defTabSz="914367">
              <a:lnSpc>
                <a:spcPct val="150000"/>
              </a:lnSpc>
              <a:spcAft>
                <a:spcPts val="333"/>
              </a:spcAft>
              <a:defRPr/>
            </a:pPr>
            <a:r>
              <a:rPr lang="en-US" sz="1667">
                <a:solidFill>
                  <a:prstClr val="black"/>
                </a:solidFill>
                <a:latin typeface="Segoe UI"/>
              </a:rPr>
              <a:t>Lower Risk</a:t>
            </a:r>
          </a:p>
          <a:p>
            <a:pPr algn="r" defTabSz="914367">
              <a:lnSpc>
                <a:spcPct val="150000"/>
              </a:lnSpc>
              <a:spcAft>
                <a:spcPts val="333"/>
              </a:spcAft>
              <a:defRPr/>
            </a:pPr>
            <a:r>
              <a:rPr lang="en-US" sz="1667">
                <a:solidFill>
                  <a:prstClr val="black"/>
                </a:solidFill>
                <a:latin typeface="Segoe UI"/>
              </a:rPr>
              <a:t>Higher quality</a:t>
            </a:r>
          </a:p>
          <a:p>
            <a:pPr algn="r" defTabSz="914367">
              <a:lnSpc>
                <a:spcPct val="150000"/>
              </a:lnSpc>
              <a:spcAft>
                <a:spcPts val="333"/>
              </a:spcAft>
              <a:defRPr/>
            </a:pPr>
            <a:r>
              <a:rPr lang="en-US" sz="1667">
                <a:solidFill>
                  <a:prstClr val="black"/>
                </a:solidFill>
                <a:latin typeface="Segoe UI"/>
              </a:rPr>
              <a:t>Early feedback</a:t>
            </a:r>
          </a:p>
          <a:p>
            <a:pPr algn="r" defTabSz="914367">
              <a:lnSpc>
                <a:spcPct val="150000"/>
              </a:lnSpc>
              <a:spcAft>
                <a:spcPts val="333"/>
              </a:spcAft>
              <a:defRPr/>
            </a:pPr>
            <a:r>
              <a:rPr lang="en-US" sz="1667">
                <a:solidFill>
                  <a:prstClr val="black"/>
                </a:solidFill>
                <a:latin typeface="Segoe UI"/>
              </a:rPr>
              <a:t>Better Planning</a:t>
            </a:r>
          </a:p>
          <a:p>
            <a:pPr algn="r" defTabSz="914367">
              <a:lnSpc>
                <a:spcPct val="150000"/>
              </a:lnSpc>
              <a:spcAft>
                <a:spcPts val="333"/>
              </a:spcAft>
              <a:defRPr/>
            </a:pPr>
            <a:r>
              <a:rPr lang="en-US" sz="1667">
                <a:solidFill>
                  <a:prstClr val="black"/>
                </a:solidFill>
                <a:latin typeface="Segoe UI"/>
              </a:rPr>
              <a:t>Faster collaboration</a:t>
            </a:r>
          </a:p>
          <a:p>
            <a:pPr algn="r" defTabSz="914367">
              <a:lnSpc>
                <a:spcPct val="150000"/>
              </a:lnSpc>
              <a:spcAft>
                <a:spcPts val="333"/>
              </a:spcAft>
              <a:defRPr/>
            </a:pPr>
            <a:r>
              <a:rPr lang="en-US" sz="1667">
                <a:solidFill>
                  <a:prstClr val="black"/>
                </a:solidFill>
                <a:latin typeface="Segoe UI"/>
              </a:rPr>
              <a:t>Everyone is involved</a:t>
            </a:r>
          </a:p>
          <a:p>
            <a:pPr algn="r" defTabSz="914367">
              <a:lnSpc>
                <a:spcPct val="150000"/>
              </a:lnSpc>
              <a:spcAft>
                <a:spcPts val="333"/>
              </a:spcAft>
              <a:defRPr/>
            </a:pPr>
            <a:r>
              <a:rPr lang="en-US" sz="1667">
                <a:solidFill>
                  <a:prstClr val="black"/>
                </a:solidFill>
                <a:latin typeface="Segoe UI"/>
              </a:rPr>
              <a:t>Less production Issues</a:t>
            </a:r>
          </a:p>
          <a:p>
            <a:pPr algn="r" defTabSz="914367">
              <a:lnSpc>
                <a:spcPct val="150000"/>
              </a:lnSpc>
              <a:spcAft>
                <a:spcPts val="333"/>
              </a:spcAft>
              <a:defRPr/>
            </a:pPr>
            <a:r>
              <a:rPr lang="en-US" sz="1667">
                <a:solidFill>
                  <a:prstClr val="black"/>
                </a:solidFill>
                <a:latin typeface="Segoe UI"/>
              </a:rPr>
              <a:t>Adapt and react a lot quickly</a:t>
            </a:r>
          </a:p>
          <a:p>
            <a:pPr algn="r" defTabSz="914367">
              <a:lnSpc>
                <a:spcPct val="150000"/>
              </a:lnSpc>
              <a:spcAft>
                <a:spcPts val="333"/>
              </a:spcAft>
              <a:defRPr/>
            </a:pPr>
            <a:r>
              <a:rPr lang="en-US" sz="1667">
                <a:solidFill>
                  <a:prstClr val="black"/>
                </a:solidFill>
                <a:latin typeface="Segoe UI"/>
              </a:rPr>
              <a:t>Much more predictable releases</a:t>
            </a:r>
          </a:p>
          <a:p>
            <a:pPr algn="r" defTabSz="914367">
              <a:lnSpc>
                <a:spcPct val="150000"/>
              </a:lnSpc>
              <a:spcAft>
                <a:spcPts val="333"/>
              </a:spcAft>
              <a:defRPr/>
            </a:pPr>
            <a:r>
              <a:rPr lang="en-US" sz="1667">
                <a:solidFill>
                  <a:prstClr val="black"/>
                </a:solidFill>
                <a:latin typeface="Segoe UI"/>
              </a:rPr>
              <a:t>Deploy during any business hours</a:t>
            </a:r>
          </a:p>
          <a:p>
            <a:pPr algn="r" defTabSz="914367">
              <a:lnSpc>
                <a:spcPct val="150000"/>
              </a:lnSpc>
              <a:spcAft>
                <a:spcPts val="333"/>
              </a:spcAft>
              <a:defRPr/>
            </a:pPr>
            <a:r>
              <a:rPr lang="en-US" sz="1667">
                <a:solidFill>
                  <a:prstClr val="black"/>
                </a:solidFill>
                <a:latin typeface="Segoe UI"/>
              </a:rPr>
              <a:t>Faster response to the market changes</a:t>
            </a:r>
          </a:p>
          <a:p>
            <a:pPr algn="r" defTabSz="914367">
              <a:lnSpc>
                <a:spcPct val="150000"/>
              </a:lnSpc>
              <a:spcAft>
                <a:spcPts val="333"/>
              </a:spcAft>
              <a:defRPr/>
            </a:pPr>
            <a:r>
              <a:rPr lang="en-US" sz="1667">
                <a:solidFill>
                  <a:prstClr val="black"/>
                </a:solidFill>
                <a:latin typeface="Segoe UI"/>
              </a:rPr>
              <a:t>Change delivered without significant delay</a:t>
            </a:r>
          </a:p>
          <a:p>
            <a:pPr algn="r" defTabSz="914367">
              <a:lnSpc>
                <a:spcPct val="150000"/>
              </a:lnSpc>
              <a:spcAft>
                <a:spcPts val="333"/>
              </a:spcAft>
              <a:defRPr/>
            </a:pPr>
            <a:r>
              <a:rPr lang="en-US" sz="1667">
                <a:solidFill>
                  <a:prstClr val="black"/>
                </a:solidFill>
                <a:latin typeface="Segoe UI"/>
              </a:rPr>
              <a:t>Anyone in the team can initiate deployments</a:t>
            </a:r>
          </a:p>
          <a:p>
            <a:pPr algn="r" defTabSz="914367">
              <a:lnSpc>
                <a:spcPct val="150000"/>
              </a:lnSpc>
              <a:spcAft>
                <a:spcPts val="333"/>
              </a:spcAft>
              <a:defRPr/>
            </a:pPr>
            <a:r>
              <a:rPr lang="en-US" sz="1667">
                <a:solidFill>
                  <a:prstClr val="black"/>
                </a:solidFill>
                <a:latin typeface="Segoe UI"/>
              </a:rPr>
              <a:t>Fast, repeatable and  configurable deployments</a:t>
            </a:r>
          </a:p>
        </p:txBody>
      </p:sp>
    </p:spTree>
    <p:extLst>
      <p:ext uri="{BB962C8B-B14F-4D97-AF65-F5344CB8AC3E}">
        <p14:creationId xmlns:p14="http://schemas.microsoft.com/office/powerpoint/2010/main" val="1070322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D4EE-E528-40BE-83DD-DF41EA3F5E4E}"/>
              </a:ext>
            </a:extLst>
          </p:cNvPr>
          <p:cNvSpPr>
            <a:spLocks noGrp="1"/>
          </p:cNvSpPr>
          <p:nvPr>
            <p:ph type="title"/>
          </p:nvPr>
        </p:nvSpPr>
        <p:spPr/>
        <p:txBody>
          <a:bodyPr/>
          <a:lstStyle/>
          <a:p>
            <a:r>
              <a:rPr lang="en-US" sz="3900" dirty="0">
                <a:cs typeface="Segoe UI"/>
              </a:rPr>
              <a:t>What is CI/CD</a:t>
            </a:r>
            <a:endParaRPr lang="en-US" dirty="0"/>
          </a:p>
        </p:txBody>
      </p:sp>
    </p:spTree>
    <p:extLst>
      <p:ext uri="{BB962C8B-B14F-4D97-AF65-F5344CB8AC3E}">
        <p14:creationId xmlns:p14="http://schemas.microsoft.com/office/powerpoint/2010/main" val="24752432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C670E80-A23A-4CEA-9D05-22DFF679D37F}"/>
              </a:ext>
            </a:extLst>
          </p:cNvPr>
          <p:cNvPicPr>
            <a:picLocks noChangeAspect="1"/>
          </p:cNvPicPr>
          <p:nvPr/>
        </p:nvPicPr>
        <p:blipFill>
          <a:blip r:embed="rId3"/>
          <a:stretch>
            <a:fillRect/>
          </a:stretch>
        </p:blipFill>
        <p:spPr>
          <a:xfrm>
            <a:off x="473410" y="2075924"/>
            <a:ext cx="5005304" cy="3389640"/>
          </a:xfrm>
          <a:prstGeom prst="rect">
            <a:avLst/>
          </a:prstGeom>
        </p:spPr>
      </p:pic>
      <p:sp>
        <p:nvSpPr>
          <p:cNvPr id="2" name="Title 1">
            <a:extLst>
              <a:ext uri="{FF2B5EF4-FFF2-40B4-BE49-F238E27FC236}">
                <a16:creationId xmlns:a16="http://schemas.microsoft.com/office/drawing/2014/main" id="{1623322E-69D3-4016-A7D6-7027F654B65F}"/>
              </a:ext>
            </a:extLst>
          </p:cNvPr>
          <p:cNvSpPr>
            <a:spLocks noGrp="1"/>
          </p:cNvSpPr>
          <p:nvPr>
            <p:ph type="title"/>
          </p:nvPr>
        </p:nvSpPr>
        <p:spPr>
          <a:xfrm>
            <a:off x="589044" y="457622"/>
            <a:ext cx="11016957" cy="553920"/>
          </a:xfrm>
        </p:spPr>
        <p:txBody>
          <a:bodyPr/>
          <a:lstStyle/>
          <a:p>
            <a:r>
              <a:rPr lang="en-US" b="1" dirty="0">
                <a:latin typeface="Calibri" panose="020F0502020204030204" pitchFamily="34" charset="0"/>
                <a:cs typeface="Calibri" panose="020F0502020204030204" pitchFamily="34" charset="0"/>
              </a:rPr>
              <a:t>What is Continuous Integration</a:t>
            </a:r>
            <a:endParaRPr lang="en-US" dirty="0"/>
          </a:p>
        </p:txBody>
      </p:sp>
      <p:pic>
        <p:nvPicPr>
          <p:cNvPr id="5" name="Picture 4">
            <a:extLst>
              <a:ext uri="{FF2B5EF4-FFF2-40B4-BE49-F238E27FC236}">
                <a16:creationId xmlns:a16="http://schemas.microsoft.com/office/drawing/2014/main" id="{64456B86-31BF-4053-87B6-E8A561E3E6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296825" y="974"/>
            <a:ext cx="7843227" cy="6856055"/>
          </a:xfrm>
          <a:prstGeom prst="rect">
            <a:avLst/>
          </a:prstGeom>
        </p:spPr>
      </p:pic>
      <p:sp>
        <p:nvSpPr>
          <p:cNvPr id="6" name="Rectangle 5">
            <a:extLst>
              <a:ext uri="{FF2B5EF4-FFF2-40B4-BE49-F238E27FC236}">
                <a16:creationId xmlns:a16="http://schemas.microsoft.com/office/drawing/2014/main" id="{B2A1D7BB-AF27-418F-870F-1D76B7643D34}"/>
              </a:ext>
            </a:extLst>
          </p:cNvPr>
          <p:cNvSpPr/>
          <p:nvPr/>
        </p:nvSpPr>
        <p:spPr bwMode="auto">
          <a:xfrm>
            <a:off x="6195628" y="1584402"/>
            <a:ext cx="5856122" cy="415640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D634A05D-82B0-40B2-B6BA-9F37519CEEA3}"/>
              </a:ext>
            </a:extLst>
          </p:cNvPr>
          <p:cNvSpPr/>
          <p:nvPr/>
        </p:nvSpPr>
        <p:spPr>
          <a:xfrm>
            <a:off x="6390351" y="1813619"/>
            <a:ext cx="5387929" cy="3827300"/>
          </a:xfrm>
          <a:prstGeom prst="rect">
            <a:avLst/>
          </a:prstGeom>
        </p:spPr>
        <p:txBody>
          <a:bodyPr wrap="square">
            <a:spAutoFit/>
          </a:bodyPr>
          <a:lstStyle/>
          <a:p>
            <a:pPr defTabSz="932563"/>
            <a:r>
              <a:rPr lang="en-US" sz="2000" b="1" dirty="0">
                <a:solidFill>
                  <a:srgbClr val="FFFFFF"/>
                </a:solidFill>
                <a:latin typeface="Segoe UI"/>
                <a:cs typeface="Segoe UI Semilight"/>
              </a:rPr>
              <a:t>Continuous Integration </a:t>
            </a:r>
          </a:p>
          <a:p>
            <a:pPr defTabSz="932563"/>
            <a:r>
              <a:rPr lang="en-US" sz="2000" b="1" dirty="0">
                <a:solidFill>
                  <a:srgbClr val="FFFFFF"/>
                </a:solidFill>
                <a:latin typeface="Segoe UI"/>
                <a:cs typeface="Segoe UI Semilight"/>
              </a:rPr>
              <a:t>is a Mindset and a Team Strategy</a:t>
            </a:r>
          </a:p>
          <a:p>
            <a:pPr defTabSz="932418">
              <a:lnSpc>
                <a:spcPct val="90000"/>
              </a:lnSpc>
              <a:defRPr/>
            </a:pPr>
            <a:endParaRPr lang="en-US" sz="2000" dirty="0">
              <a:solidFill>
                <a:srgbClr val="FFFFFF"/>
              </a:solidFill>
              <a:latin typeface="Calibri Light" panose="020F0302020204030204" pitchFamily="34" charset="0"/>
              <a:cs typeface="Calibri Light" panose="020F0302020204030204" pitchFamily="34" charset="0"/>
            </a:endParaRPr>
          </a:p>
          <a:p>
            <a:pPr defTabSz="932418">
              <a:lnSpc>
                <a:spcPct val="90000"/>
              </a:lnSpc>
              <a:defRPr/>
            </a:pPr>
            <a:r>
              <a:rPr lang="en-US" sz="2000" dirty="0">
                <a:solidFill>
                  <a:srgbClr val="FFFFFF"/>
                </a:solidFill>
                <a:latin typeface="Calibri Light" panose="020F0302020204030204" pitchFamily="34" charset="0"/>
                <a:cs typeface="Calibri Light" panose="020F0302020204030204" pitchFamily="34" charset="0"/>
              </a:rPr>
              <a:t>“… a software development practice where members of a team integrate their work frequently, usually each person integrates at least daily - leading to multiple integrations per day. Each integration is verified by an automated build (including test) to detect integration errors as quickly as possible. Many teams find that this approach leads to significantly reduced integration problems and allows a team to develop cohesive software more rapidly.” </a:t>
            </a:r>
          </a:p>
        </p:txBody>
      </p:sp>
      <p:sp>
        <p:nvSpPr>
          <p:cNvPr id="10" name="Rectangle 9">
            <a:extLst>
              <a:ext uri="{FF2B5EF4-FFF2-40B4-BE49-F238E27FC236}">
                <a16:creationId xmlns:a16="http://schemas.microsoft.com/office/drawing/2014/main" id="{53E7049B-A3EF-483C-B815-99F1CD1051CC}"/>
              </a:ext>
            </a:extLst>
          </p:cNvPr>
          <p:cNvSpPr/>
          <p:nvPr/>
        </p:nvSpPr>
        <p:spPr>
          <a:xfrm>
            <a:off x="6945027" y="6400378"/>
            <a:ext cx="4833252" cy="247725"/>
          </a:xfrm>
          <a:prstGeom prst="rect">
            <a:avLst/>
          </a:prstGeom>
        </p:spPr>
        <p:txBody>
          <a:bodyPr wrap="square">
            <a:spAutoFit/>
          </a:bodyPr>
          <a:lstStyle/>
          <a:p>
            <a:pPr defTabSz="932563">
              <a:lnSpc>
                <a:spcPct val="90000"/>
              </a:lnSpc>
              <a:spcAft>
                <a:spcPts val="340"/>
              </a:spcAft>
              <a:defRPr/>
            </a:pPr>
            <a:r>
              <a:rPr lang="en-US" sz="1100" kern="0" dirty="0">
                <a:solidFill>
                  <a:srgbClr val="002060"/>
                </a:solidFill>
                <a:latin typeface="Segoe UI"/>
              </a:rPr>
              <a:t>Source</a:t>
            </a:r>
            <a:r>
              <a:rPr lang="en-US" sz="1100" kern="0" dirty="0">
                <a:solidFill>
                  <a:srgbClr val="000000"/>
                </a:solidFill>
                <a:latin typeface="Segoe UI"/>
              </a:rPr>
              <a:t>: </a:t>
            </a:r>
            <a:r>
              <a:rPr lang="en-US" sz="1100" kern="0" dirty="0">
                <a:solidFill>
                  <a:srgbClr val="000000"/>
                </a:solidFill>
                <a:latin typeface="Segoe UI"/>
                <a:hlinkClick r:id="rId5"/>
              </a:rPr>
              <a:t>https://martinfowler.com/articles/continuousIntegration.html</a:t>
            </a:r>
            <a:r>
              <a:rPr lang="en-US" sz="1100" kern="0" dirty="0">
                <a:solidFill>
                  <a:srgbClr val="000000"/>
                </a:solidFill>
                <a:latin typeface="Segoe UI"/>
              </a:rPr>
              <a:t> </a:t>
            </a:r>
          </a:p>
        </p:txBody>
      </p:sp>
    </p:spTree>
    <p:extLst>
      <p:ext uri="{BB962C8B-B14F-4D97-AF65-F5344CB8AC3E}">
        <p14:creationId xmlns:p14="http://schemas.microsoft.com/office/powerpoint/2010/main" val="534573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82BC2-C8DC-4730-80E5-0077108ACFCC}"/>
              </a:ext>
            </a:extLst>
          </p:cNvPr>
          <p:cNvSpPr>
            <a:spLocks noGrp="1"/>
          </p:cNvSpPr>
          <p:nvPr>
            <p:ph type="title"/>
          </p:nvPr>
        </p:nvSpPr>
        <p:spPr>
          <a:xfrm>
            <a:off x="589044" y="457623"/>
            <a:ext cx="11016957" cy="492443"/>
          </a:xfrm>
        </p:spPr>
        <p:txBody>
          <a:bodyPr/>
          <a:lstStyle/>
          <a:p>
            <a:r>
              <a:rPr lang="en-US" sz="3200">
                <a:latin typeface="+mn-lt"/>
              </a:rPr>
              <a:t>What are the Goals of Continuous Integration</a:t>
            </a:r>
            <a:endParaRPr lang="en-US" sz="3200">
              <a:solidFill>
                <a:schemeClr val="tx1"/>
              </a:solidFill>
              <a:latin typeface="+mn-lt"/>
              <a:cs typeface="Calibri" panose="020F0502020204030204" pitchFamily="34" charset="0"/>
            </a:endParaRPr>
          </a:p>
        </p:txBody>
      </p:sp>
      <p:pic>
        <p:nvPicPr>
          <p:cNvPr id="8" name="Picture 7">
            <a:extLst>
              <a:ext uri="{FF2B5EF4-FFF2-40B4-BE49-F238E27FC236}">
                <a16:creationId xmlns:a16="http://schemas.microsoft.com/office/drawing/2014/main" id="{15118439-6DC2-40A5-9F80-03052F67A63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291674" y="974"/>
            <a:ext cx="7843227" cy="6856055"/>
          </a:xfrm>
          <a:prstGeom prst="rect">
            <a:avLst/>
          </a:prstGeom>
        </p:spPr>
      </p:pic>
      <p:sp>
        <p:nvSpPr>
          <p:cNvPr id="9" name="Rectangle 8">
            <a:extLst>
              <a:ext uri="{FF2B5EF4-FFF2-40B4-BE49-F238E27FC236}">
                <a16:creationId xmlns:a16="http://schemas.microsoft.com/office/drawing/2014/main" id="{C0CC56C7-9AC8-43BB-868B-29A3888F019D}"/>
              </a:ext>
            </a:extLst>
          </p:cNvPr>
          <p:cNvSpPr/>
          <p:nvPr/>
        </p:nvSpPr>
        <p:spPr bwMode="auto">
          <a:xfrm>
            <a:off x="6214577" y="1593876"/>
            <a:ext cx="5856122" cy="415640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endParaRPr lang="en-US" sz="2353" b="1">
              <a:solidFill>
                <a:srgbClr val="FFFFFF"/>
              </a:solidFill>
              <a:latin typeface="Segoe UI"/>
            </a:endParaRPr>
          </a:p>
          <a:p>
            <a:pPr marL="457183" lvl="1" defTabSz="913927" fontAlgn="base">
              <a:lnSpc>
                <a:spcPct val="90000"/>
              </a:lnSpc>
              <a:spcBef>
                <a:spcPct val="0"/>
              </a:spcBef>
              <a:spcAft>
                <a:spcPct val="0"/>
              </a:spcAft>
              <a:defRPr/>
            </a:pPr>
            <a:r>
              <a:rPr lang="en-US" sz="3137" b="1">
                <a:solidFill>
                  <a:srgbClr val="0078D4"/>
                </a:solidFill>
                <a:latin typeface="Segoe UI"/>
              </a:rPr>
              <a:t>CI Goals:</a:t>
            </a:r>
            <a:endParaRPr lang="en-US" sz="3137" b="1">
              <a:solidFill>
                <a:srgbClr val="0078D4"/>
              </a:solidFill>
              <a:latin typeface="Segoe UI"/>
              <a:cs typeface="Segoe UI Semilight"/>
            </a:endParaRPr>
          </a:p>
          <a:p>
            <a:pPr marL="457183" lvl="1" defTabSz="914367">
              <a:spcBef>
                <a:spcPct val="20000"/>
              </a:spcBef>
              <a:buSzPct val="90000"/>
            </a:pPr>
            <a:r>
              <a:rPr lang="en-US" sz="2353" b="1">
                <a:solidFill>
                  <a:srgbClr val="FFFFFF"/>
                </a:solidFill>
                <a:latin typeface="Segoe UI"/>
              </a:rPr>
              <a:t>#1: Harness collaboration</a:t>
            </a:r>
          </a:p>
          <a:p>
            <a:pPr marL="457183" lvl="1" defTabSz="914367">
              <a:spcBef>
                <a:spcPct val="20000"/>
              </a:spcBef>
              <a:buSzPct val="90000"/>
            </a:pPr>
            <a:r>
              <a:rPr lang="en-US" sz="2353" b="1">
                <a:solidFill>
                  <a:srgbClr val="FFFFFF"/>
                </a:solidFill>
                <a:latin typeface="Segoe UI"/>
              </a:rPr>
              <a:t>#2: Enable parallel development</a:t>
            </a:r>
          </a:p>
          <a:p>
            <a:pPr marL="457183" lvl="1" defTabSz="914367">
              <a:spcBef>
                <a:spcPct val="20000"/>
              </a:spcBef>
              <a:buSzPct val="90000"/>
            </a:pPr>
            <a:r>
              <a:rPr lang="en-US" sz="2353" b="1">
                <a:solidFill>
                  <a:srgbClr val="FFFFFF"/>
                </a:solidFill>
                <a:latin typeface="Segoe UI"/>
              </a:rPr>
              <a:t>#3: Minimize integration debt</a:t>
            </a:r>
          </a:p>
          <a:p>
            <a:pPr marL="457183" lvl="1" defTabSz="914367">
              <a:spcBef>
                <a:spcPct val="20000"/>
              </a:spcBef>
              <a:buSzPct val="90000"/>
            </a:pPr>
            <a:r>
              <a:rPr lang="en-US" sz="2353" b="1">
                <a:solidFill>
                  <a:srgbClr val="FFFFFF"/>
                </a:solidFill>
                <a:latin typeface="Segoe UI"/>
              </a:rPr>
              <a:t>#4: Act as a quality gate</a:t>
            </a:r>
          </a:p>
          <a:p>
            <a:pPr marL="457183" lvl="1" defTabSz="914367">
              <a:spcBef>
                <a:spcPct val="20000"/>
              </a:spcBef>
              <a:buSzPct val="90000"/>
            </a:pPr>
            <a:r>
              <a:rPr lang="en-US" sz="2353" b="1">
                <a:solidFill>
                  <a:srgbClr val="FFFFFF"/>
                </a:solidFill>
                <a:latin typeface="Segoe UI"/>
              </a:rPr>
              <a:t>#5: Automate Everything!</a:t>
            </a:r>
          </a:p>
          <a:p>
            <a:pPr algn="ctr" defTabSz="913927" fontAlgn="base">
              <a:lnSpc>
                <a:spcPct val="90000"/>
              </a:lnSpc>
              <a:spcBef>
                <a:spcPct val="0"/>
              </a:spcBef>
              <a:spcAft>
                <a:spcPct val="0"/>
              </a:spcAft>
              <a:defRPr/>
            </a:pPr>
            <a:endParaRPr lang="en-US" kern="0">
              <a:solidFill>
                <a:srgbClr val="FFFFFF"/>
              </a:soli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0E86A5C-7204-4F7A-BE39-661810C693BA}"/>
              </a:ext>
            </a:extLst>
          </p:cNvPr>
          <p:cNvSpPr/>
          <p:nvPr/>
        </p:nvSpPr>
        <p:spPr>
          <a:xfrm>
            <a:off x="652413" y="2302774"/>
            <a:ext cx="4550912" cy="2738607"/>
          </a:xfrm>
          <a:prstGeom prst="rect">
            <a:avLst/>
          </a:prstGeom>
        </p:spPr>
        <p:txBody>
          <a:bodyPr wrap="square">
            <a:spAutoFit/>
          </a:bodyPr>
          <a:lstStyle/>
          <a:p>
            <a:pPr algn="ctr" defTabSz="914367">
              <a:lnSpc>
                <a:spcPct val="150000"/>
              </a:lnSpc>
            </a:pPr>
            <a:r>
              <a:rPr lang="en-US" sz="2353">
                <a:solidFill>
                  <a:srgbClr val="111111"/>
                </a:solidFill>
                <a:latin typeface="Segoe UI"/>
              </a:rPr>
              <a:t>The main purpose of Continuous Integration is to prevent developers stepping over each other code and eliminate integration issues.</a:t>
            </a:r>
            <a:endParaRPr lang="en-US" sz="2353">
              <a:solidFill>
                <a:srgbClr val="1A1A1A"/>
              </a:solidFill>
              <a:latin typeface="Segoe UI"/>
            </a:endParaRPr>
          </a:p>
        </p:txBody>
      </p:sp>
    </p:spTree>
    <p:extLst>
      <p:ext uri="{BB962C8B-B14F-4D97-AF65-F5344CB8AC3E}">
        <p14:creationId xmlns:p14="http://schemas.microsoft.com/office/powerpoint/2010/main" val="4134820115"/>
      </p:ext>
    </p:extLst>
  </p:cSld>
  <p:clrMapOvr>
    <a:masterClrMapping/>
  </p:clrMapOvr>
  <p:transition>
    <p:fade/>
  </p:transition>
</p:sld>
</file>

<file path=ppt/theme/theme1.xml><?xml version="1.0" encoding="utf-8"?>
<a:theme xmlns:a="http://schemas.openxmlformats.org/drawingml/2006/main" name="1_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Y19_Customer_Deck_Template_KJO-edits_Sep18">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1A1A1A"/>
      </a:hlink>
      <a:folHlink>
        <a:srgbClr val="1A1A1A"/>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9_Customer_Deck_Template" id="{90F25A5B-B92F-4902-A0D0-ED8357A6F93B}" vid="{D3B9CAFB-DCBD-4C29-9572-8A0068556CE3}"/>
    </a:ext>
  </a:extLst>
</a:theme>
</file>

<file path=ppt/theme/theme3.xml><?xml version="1.0" encoding="utf-8"?>
<a:theme xmlns:a="http://schemas.openxmlformats.org/drawingml/2006/main" name="8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14.potx" id="{78E19FC9-89FB-4BD9-8CE6-2D047F31D9C3}" vid="{226881E5-B242-4532-B942-98EBC9A0DB25}"/>
    </a:ext>
  </a:extLst>
</a:theme>
</file>

<file path=ppt/theme/theme6.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7.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_v03.potx" id="{72A275EB-1373-4FF2-849C-A7D01BA32667}" vid="{6E2D20A1-275F-46B0-B44A-89039C806E6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230e9df3-be65-4c73-a93b-d1236ebd677e">AXFVXVW5VD2D-2099528281-44</_dlc_DocId>
    <_dlc_DocIdUrl xmlns="230e9df3-be65-4c73-a93b-d1236ebd677e">
      <Url>https://microsoft.sharepoint.com/teams/SEE-2649/_layouts/15/DocIdRedir.aspx?ID=AXFVXVW5VD2D-2099528281-44</Url>
      <Description>AXFVXVW5VD2D-2099528281-44</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E63E0889D492A4C9FD0F4F0147FA328" ma:contentTypeVersion="5" ma:contentTypeDescription="Create a new document." ma:contentTypeScope="" ma:versionID="0ea89a445b48a400db91f3d741d169f3">
  <xsd:schema xmlns:xsd="http://www.w3.org/2001/XMLSchema" xmlns:xs="http://www.w3.org/2001/XMLSchema" xmlns:p="http://schemas.microsoft.com/office/2006/metadata/properties" xmlns:ns2="230e9df3-be65-4c73-a93b-d1236ebd677e" xmlns:ns3="7eedc822-b518-4a31-8a46-975c18fcac43" targetNamespace="http://schemas.microsoft.com/office/2006/metadata/properties" ma:root="true" ma:fieldsID="5f2da483ac11ccd65795caaaef86ead5" ns2:_="" ns3:_="">
    <xsd:import namespace="230e9df3-be65-4c73-a93b-d1236ebd677e"/>
    <xsd:import namespace="7eedc822-b518-4a31-8a46-975c18fcac43"/>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7eedc822-b518-4a31-8a46-975c18fcac43"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811CA4-8A48-4701-BB5B-5BAB221868B9}">
  <ds:schemaRefs>
    <ds:schemaRef ds:uri="http://purl.org/dc/terms/"/>
    <ds:schemaRef ds:uri="http://schemas.microsoft.com/office/2006/metadata/properties"/>
    <ds:schemaRef ds:uri="http://schemas.openxmlformats.org/package/2006/metadata/core-properties"/>
    <ds:schemaRef ds:uri="7eedc822-b518-4a31-8a46-975c18fcac43"/>
    <ds:schemaRef ds:uri="230e9df3-be65-4c73-a93b-d1236ebd677e"/>
    <ds:schemaRef ds:uri="http://schemas.microsoft.com/office/2006/documentManagement/types"/>
    <ds:schemaRef ds:uri="http://purl.org/dc/elements/1.1/"/>
    <ds:schemaRef ds:uri="http://www.w3.org/XML/1998/namespace"/>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4D58C199-069B-4FDC-A288-124FEE2D57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7eedc822-b518-4a31-8a46-975c18fcac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4256BD3-0F9D-440A-BDE2-75E358526F22}">
  <ds:schemaRefs>
    <ds:schemaRef ds:uri="http://schemas.microsoft.com/sharepoint/events"/>
  </ds:schemaRefs>
</ds:datastoreItem>
</file>

<file path=customXml/itemProps4.xml><?xml version="1.0" encoding="utf-8"?>
<ds:datastoreItem xmlns:ds="http://schemas.openxmlformats.org/officeDocument/2006/customXml" ds:itemID="{3D0E16D8-EA5D-4286-859C-35ADB13FDF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978</TotalTime>
  <Words>3649</Words>
  <Application>Microsoft Office PowerPoint</Application>
  <PresentationFormat>Widescreen</PresentationFormat>
  <Paragraphs>583</Paragraphs>
  <Slides>32</Slides>
  <Notes>12</Notes>
  <HiddenSlides>2</HiddenSlides>
  <MMClips>2</MMClips>
  <ScaleCrop>false</ScaleCrop>
  <HeadingPairs>
    <vt:vector size="4" baseType="variant">
      <vt:variant>
        <vt:lpstr>Theme</vt:lpstr>
      </vt:variant>
      <vt:variant>
        <vt:i4>10</vt:i4>
      </vt:variant>
      <vt:variant>
        <vt:lpstr>Slide Titles</vt:lpstr>
      </vt:variant>
      <vt:variant>
        <vt:i4>32</vt:i4>
      </vt:variant>
    </vt:vector>
  </HeadingPairs>
  <TitlesOfParts>
    <vt:vector size="42" baseType="lpstr">
      <vt:lpstr>1_Azure</vt:lpstr>
      <vt:lpstr>FY19_Customer_Deck_Template_KJO-edits_Sep18</vt:lpstr>
      <vt:lpstr>8_WHITE TEMPLATE</vt:lpstr>
      <vt:lpstr>5-30629_Build_Template_WHITE</vt:lpstr>
      <vt:lpstr>2_White Template</vt:lpstr>
      <vt:lpstr>KEEP_WHITE TEMPLATE</vt:lpstr>
      <vt:lpstr>5-50109_Microsoft_Light_Template</vt:lpstr>
      <vt:lpstr>Office Theme</vt:lpstr>
      <vt:lpstr>9-51120_Microsoft_Ready_Template_Light</vt:lpstr>
      <vt:lpstr>1_Azure PPT Template - 2018</vt:lpstr>
      <vt:lpstr>Continuous Integration / Continuous Delivery &amp; Infrastructure as Code</vt:lpstr>
      <vt:lpstr>Continuous Integration / Continuous Delivery &amp; Infrastructure as Code </vt:lpstr>
      <vt:lpstr>CI/CD Overview</vt:lpstr>
      <vt:lpstr>Why do CI/CD</vt:lpstr>
      <vt:lpstr>Before CD: Manual Deployment &amp; Large Deployment</vt:lpstr>
      <vt:lpstr>After CD: Continuous Delivery</vt:lpstr>
      <vt:lpstr>What is CI/CD</vt:lpstr>
      <vt:lpstr>What is Continuous Integration</vt:lpstr>
      <vt:lpstr>What are the Goals of Continuous Integration</vt:lpstr>
      <vt:lpstr>Elements of Continuous Integration</vt:lpstr>
      <vt:lpstr>What is Continuous Delivery</vt:lpstr>
      <vt:lpstr>Performance with and without CD</vt:lpstr>
      <vt:lpstr>High Performers and Traditional Enterprise</vt:lpstr>
      <vt:lpstr>How to do CI/CD</vt:lpstr>
      <vt:lpstr>Continuous Integration Practices</vt:lpstr>
      <vt:lpstr>Build Quality In by Testing Early in the Cycle</vt:lpstr>
      <vt:lpstr>Continuous Delivery Practices</vt:lpstr>
      <vt:lpstr>Automated Deployments</vt:lpstr>
      <vt:lpstr>IaC Overview</vt:lpstr>
      <vt:lpstr>Walkthrough: ARM Template</vt:lpstr>
      <vt:lpstr>Azure DevOps Pipelines</vt:lpstr>
      <vt:lpstr>Azure DevOps Pipelines</vt:lpstr>
      <vt:lpstr>Azure DevOps Pipelines - GUI</vt:lpstr>
      <vt:lpstr>Azure DevOps Pipelines - YAML</vt:lpstr>
      <vt:lpstr>Building Azure DevOps Pipelines with YAML</vt:lpstr>
      <vt:lpstr>YAML Pipeline Structure</vt:lpstr>
      <vt:lpstr>Important Components to YAML Pipeline</vt:lpstr>
      <vt:lpstr>Important Components to YAML Pipeline</vt:lpstr>
      <vt:lpstr>Demo: IaC Deployment Across Enviroments</vt:lpstr>
      <vt:lpstr>Resources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Azure DevOps, CI/CD</dc:title>
  <dc:creator>Michael Muta</dc:creator>
  <cp:lastModifiedBy>Michael Muta</cp:lastModifiedBy>
  <cp:revision>320</cp:revision>
  <dcterms:created xsi:type="dcterms:W3CDTF">2020-06-22T13:29:06Z</dcterms:created>
  <dcterms:modified xsi:type="dcterms:W3CDTF">2020-09-04T05:23:40Z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c28b5f076654a3b96073bbbebfeb8c9">
    <vt:lpwstr>English|cb91f272-ce4d-4a7e-9bbf-78b58e3d188d</vt:lpwstr>
  </property>
  <property fmtid="{D5CDD505-2E9C-101B-9397-08002B2CF9AE}" pid="3" name="ContentTypeId">
    <vt:lpwstr>0x0101002E63E0889D492A4C9FD0F4F0147FA328</vt:lpwstr>
  </property>
  <property fmtid="{D5CDD505-2E9C-101B-9397-08002B2CF9AE}" pid="4" name="TaxCatchAll">
    <vt:lpwstr>6;#English|cb91f272-ce4d-4a7e-9bbf-78b58e3d188d</vt:lpwstr>
  </property>
  <property fmtid="{D5CDD505-2E9C-101B-9397-08002B2CF9AE}" pid="5" name="_dlc_DocIdItemGuid">
    <vt:lpwstr>7b2d69aa-fdbc-40a0-b211-9ca7500c9d57</vt:lpwstr>
  </property>
  <property fmtid="{D5CDD505-2E9C-101B-9397-08002B2CF9AE}" pid="6" name="p7ae7c99891b404d9a873cd3c41a01e4">
    <vt:lpwstr/>
  </property>
  <property fmtid="{D5CDD505-2E9C-101B-9397-08002B2CF9AE}" pid="7" name="fbc3fc07245d4d4d97685e71074b9827">
    <vt:lpwstr/>
  </property>
  <property fmtid="{D5CDD505-2E9C-101B-9397-08002B2CF9AE}" pid="8" name="ServicesDomain">
    <vt:lpwstr/>
  </property>
  <property fmtid="{D5CDD505-2E9C-101B-9397-08002B2CF9AE}" pid="9" name="oad7af80ad0f4ba99bb03b3894ab533c">
    <vt:lpwstr/>
  </property>
  <property fmtid="{D5CDD505-2E9C-101B-9397-08002B2CF9AE}" pid="10" name="VerticalIndustries">
    <vt:lpwstr/>
  </property>
  <property fmtid="{D5CDD505-2E9C-101B-9397-08002B2CF9AE}" pid="11" name="ServicesBusinessScenario">
    <vt:lpwstr/>
  </property>
  <property fmtid="{D5CDD505-2E9C-101B-9397-08002B2CF9AE}" pid="12" name="af1f5bfae61e4243aac9966cb19580e1">
    <vt:lpwstr/>
  </property>
  <property fmtid="{D5CDD505-2E9C-101B-9397-08002B2CF9AE}" pid="13" name="MSProductsTaxHTField0">
    <vt:lpwstr/>
  </property>
  <property fmtid="{D5CDD505-2E9C-101B-9397-08002B2CF9AE}" pid="14" name="ServicesCommunities">
    <vt:lpwstr/>
  </property>
  <property fmtid="{D5CDD505-2E9C-101B-9397-08002B2CF9AE}" pid="15" name="DevelopmentLanguages">
    <vt:lpwstr/>
  </property>
  <property fmtid="{D5CDD505-2E9C-101B-9397-08002B2CF9AE}" pid="16" name="MSLanguage">
    <vt:lpwstr>6;#English|cb91f272-ce4d-4a7e-9bbf-78b58e3d188d</vt:lpwstr>
  </property>
  <property fmtid="{D5CDD505-2E9C-101B-9397-08002B2CF9AE}" pid="17" name="CodeKeywords">
    <vt:lpwstr/>
  </property>
  <property fmtid="{D5CDD505-2E9C-101B-9397-08002B2CF9AE}" pid="18" name="p26d0941c95b4632829814c66f0e8c72">
    <vt:lpwstr/>
  </property>
  <property fmtid="{D5CDD505-2E9C-101B-9397-08002B2CF9AE}" pid="19" name="MSProducts">
    <vt:lpwstr/>
  </property>
  <property fmtid="{D5CDD505-2E9C-101B-9397-08002B2CF9AE}" pid="20" name="m74a2925250f485f9486ed3f97e2a6b3">
    <vt:lpwstr/>
  </property>
  <property fmtid="{D5CDD505-2E9C-101B-9397-08002B2CF9AE}" pid="21" name="ServicesIPTypes">
    <vt:lpwstr/>
  </property>
  <property fmtid="{D5CDD505-2E9C-101B-9397-08002B2CF9AE}" pid="22" name="g6775e77a6d84637a29014d883a4378a">
    <vt:lpwstr/>
  </property>
</Properties>
</file>